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33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66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9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69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68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95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2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03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6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5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51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tx2">
                <a:lumMod val="60000"/>
                <a:lumOff val="40000"/>
                <a:alpha val="9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93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tx2">
                <a:lumMod val="60000"/>
                <a:lumOff val="40000"/>
                <a:alpha val="9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60648"/>
            <a:ext cx="8697216" cy="1223070"/>
          </a:xfrm>
          <a:prstGeom prst="roundRect">
            <a:avLst>
              <a:gd name="adj" fmla="val 21254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itchFamily="2" charset="-122"/>
                <a:ea typeface="黑体" pitchFamily="2" charset="-122"/>
              </a:rPr>
              <a:t>2011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itchFamily="2" charset="-122"/>
                <a:ea typeface="黑体" pitchFamily="2" charset="-122"/>
              </a:rPr>
              <a:t>中国保险与风险管理国际年会</a:t>
            </a:r>
            <a:endParaRPr lang="en-US" altLang="zh-CN" sz="2800" b="1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黑体" pitchFamily="2" charset="-122"/>
              <a:ea typeface="黑体" pitchFamily="2" charset="-122"/>
            </a:endParaRP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 pitchFamily="18" charset="0"/>
              </a:rPr>
              <a:t>2011 China International Conference in 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 pitchFamily="18" charset="0"/>
              </a:rPr>
              <a:t>Insurance and Risk Management</a:t>
            </a:r>
            <a:endParaRPr lang="zh-CN" altLang="en-US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309" y="2060848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华文楷体" pitchFamily="2" charset="-122"/>
                <a:ea typeface="华文楷体" pitchFamily="2" charset="-122"/>
              </a:rPr>
              <a:t>上海国际金融中心建设的</a:t>
            </a:r>
            <a:r>
              <a:rPr lang="zh-CN" altLang="en-US" sz="60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华文楷体" pitchFamily="2" charset="-122"/>
                <a:ea typeface="华文楷体" pitchFamily="2" charset="-122"/>
              </a:rPr>
              <a:t>保险后发优势</a:t>
            </a:r>
            <a:r>
              <a:rPr lang="zh-CN" alt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华文楷体" pitchFamily="2" charset="-122"/>
                <a:ea typeface="华文楷体" pitchFamily="2" charset="-122"/>
              </a:rPr>
              <a:t>分析</a:t>
            </a:r>
            <a:endParaRPr lang="zh-CN" altLang="en-US" sz="6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3728" y="4432853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徐文虎 教授      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复旦大学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092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32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Xiaoning HU</dc:creator>
  <cp:lastModifiedBy>user</cp:lastModifiedBy>
  <cp:revision>13</cp:revision>
  <dcterms:created xsi:type="dcterms:W3CDTF">2011-07-24T13:53:28Z</dcterms:created>
  <dcterms:modified xsi:type="dcterms:W3CDTF">2011-07-27T05:19:48Z</dcterms:modified>
</cp:coreProperties>
</file>