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4" r:id="rId2"/>
    <p:sldId id="415" r:id="rId3"/>
    <p:sldId id="416" r:id="rId4"/>
    <p:sldId id="417" r:id="rId5"/>
    <p:sldId id="418" r:id="rId6"/>
    <p:sldId id="422" r:id="rId7"/>
    <p:sldId id="420" r:id="rId8"/>
    <p:sldId id="421" r:id="rId9"/>
    <p:sldId id="423" r:id="rId10"/>
    <p:sldId id="424" r:id="rId11"/>
    <p:sldId id="425" r:id="rId12"/>
    <p:sldId id="426" r:id="rId13"/>
    <p:sldId id="427" r:id="rId14"/>
    <p:sldId id="428" r:id="rId15"/>
    <p:sldId id="429" r:id="rId16"/>
    <p:sldId id="430" r:id="rId17"/>
    <p:sldId id="409" r:id="rId18"/>
    <p:sldId id="371" r:id="rId19"/>
    <p:sldId id="413" r:id="rId20"/>
    <p:sldId id="414" r:id="rId21"/>
    <p:sldId id="431" r:id="rId22"/>
    <p:sldId id="293" r:id="rId23"/>
  </p:sldIdLst>
  <p:sldSz cx="9144000" cy="6858000" type="screen4x3"/>
  <p:notesSz cx="6791325" cy="9921875"/>
  <p:defaultTextStyle>
    <a:defPPr>
      <a:defRPr lang="zh-CN"/>
    </a:defPPr>
    <a:lvl1pPr algn="ctr" rtl="0" fontAlgn="base">
      <a:spcBef>
        <a:spcPct val="0"/>
      </a:spcBef>
      <a:spcAft>
        <a:spcPct val="0"/>
      </a:spcAft>
      <a:defRPr kern="1200">
        <a:solidFill>
          <a:schemeClr val="tx1"/>
        </a:solidFill>
        <a:latin typeface="Arial" charset="0"/>
        <a:ea typeface="宋体" pitchFamily="2" charset="-122"/>
        <a:cs typeface="+mn-cs"/>
      </a:defRPr>
    </a:lvl1pPr>
    <a:lvl2pPr marL="457200" algn="ctr" rtl="0" fontAlgn="base">
      <a:spcBef>
        <a:spcPct val="0"/>
      </a:spcBef>
      <a:spcAft>
        <a:spcPct val="0"/>
      </a:spcAft>
      <a:defRPr kern="1200">
        <a:solidFill>
          <a:schemeClr val="tx1"/>
        </a:solidFill>
        <a:latin typeface="Arial" charset="0"/>
        <a:ea typeface="宋体" pitchFamily="2" charset="-122"/>
        <a:cs typeface="+mn-cs"/>
      </a:defRPr>
    </a:lvl2pPr>
    <a:lvl3pPr marL="914400" algn="ctr" rtl="0" fontAlgn="base">
      <a:spcBef>
        <a:spcPct val="0"/>
      </a:spcBef>
      <a:spcAft>
        <a:spcPct val="0"/>
      </a:spcAft>
      <a:defRPr kern="1200">
        <a:solidFill>
          <a:schemeClr val="tx1"/>
        </a:solidFill>
        <a:latin typeface="Arial" charset="0"/>
        <a:ea typeface="宋体" pitchFamily="2" charset="-122"/>
        <a:cs typeface="+mn-cs"/>
      </a:defRPr>
    </a:lvl3pPr>
    <a:lvl4pPr marL="1371600" algn="ctr" rtl="0" fontAlgn="base">
      <a:spcBef>
        <a:spcPct val="0"/>
      </a:spcBef>
      <a:spcAft>
        <a:spcPct val="0"/>
      </a:spcAft>
      <a:defRPr kern="1200">
        <a:solidFill>
          <a:schemeClr val="tx1"/>
        </a:solidFill>
        <a:latin typeface="Arial" charset="0"/>
        <a:ea typeface="宋体" pitchFamily="2" charset="-122"/>
        <a:cs typeface="+mn-cs"/>
      </a:defRPr>
    </a:lvl4pPr>
    <a:lvl5pPr marL="1828800" algn="ctr"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3300"/>
    <a:srgbClr val="005A8A"/>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87888" autoAdjust="0"/>
  </p:normalViewPr>
  <p:slideViewPr>
    <p:cSldViewPr snapToGrid="0">
      <p:cViewPr>
        <p:scale>
          <a:sx n="80" d="100"/>
          <a:sy n="80" d="100"/>
        </p:scale>
        <p:origin x="-1314" y="-72"/>
      </p:cViewPr>
      <p:guideLst>
        <p:guide orient="horz" pos="2523"/>
        <p:guide pos="5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53" d="100"/>
          <a:sy n="53" d="100"/>
        </p:scale>
        <p:origin x="-2574" y="-102"/>
      </p:cViewPr>
      <p:guideLst>
        <p:guide orient="horz" pos="3125"/>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20"/>
    </mc:Choice>
    <mc:Fallback>
      <c:style val="20"/>
    </mc:Fallback>
  </mc:AlternateContent>
  <c:chart>
    <c:title>
      <c:tx>
        <c:rich>
          <a:bodyPr/>
          <a:lstStyle/>
          <a:p>
            <a:pPr>
              <a:defRPr/>
            </a:pPr>
            <a:r>
              <a:rPr lang="zh-CN"/>
              <a:t>国内长期护理保险</a:t>
            </a:r>
            <a:r>
              <a:rPr lang="en-US"/>
              <a:t>2009-2011</a:t>
            </a:r>
            <a:r>
              <a:rPr lang="zh-CN"/>
              <a:t>年保费收入</a:t>
            </a:r>
          </a:p>
        </c:rich>
      </c:tx>
      <c:layout>
        <c:manualLayout>
          <c:xMode val="edge"/>
          <c:yMode val="edge"/>
          <c:x val="0.12923078903769247"/>
          <c:y val="0"/>
        </c:manualLayout>
      </c:layout>
      <c:overlay val="0"/>
    </c:title>
    <c:autoTitleDeleted val="0"/>
    <c:plotArea>
      <c:layout/>
      <c:lineChart>
        <c:grouping val="standard"/>
        <c:varyColors val="0"/>
        <c:ser>
          <c:idx val="0"/>
          <c:order val="0"/>
          <c:marker>
            <c:symbol val="none"/>
          </c:marker>
          <c:cat>
            <c:numRef>
              <c:f>Sheet1!$H$3:$H$5</c:f>
              <c:numCache>
                <c:formatCode>General</c:formatCode>
                <c:ptCount val="3"/>
                <c:pt idx="0">
                  <c:v>2009</c:v>
                </c:pt>
                <c:pt idx="1">
                  <c:v>2010</c:v>
                </c:pt>
                <c:pt idx="2">
                  <c:v>2011</c:v>
                </c:pt>
              </c:numCache>
            </c:numRef>
          </c:cat>
          <c:val>
            <c:numRef>
              <c:f>Sheet1!$I$3:$I$5</c:f>
              <c:numCache>
                <c:formatCode>General</c:formatCode>
                <c:ptCount val="3"/>
                <c:pt idx="0">
                  <c:v>27.4</c:v>
                </c:pt>
                <c:pt idx="1">
                  <c:v>66.2</c:v>
                </c:pt>
                <c:pt idx="2">
                  <c:v>53.9</c:v>
                </c:pt>
              </c:numCache>
            </c:numRef>
          </c:val>
          <c:smooth val="0"/>
        </c:ser>
        <c:dLbls>
          <c:showLegendKey val="0"/>
          <c:showVal val="0"/>
          <c:showCatName val="0"/>
          <c:showSerName val="0"/>
          <c:showPercent val="0"/>
          <c:showBubbleSize val="0"/>
        </c:dLbls>
        <c:marker val="1"/>
        <c:smooth val="0"/>
        <c:axId val="153809664"/>
        <c:axId val="153811200"/>
      </c:lineChart>
      <c:catAx>
        <c:axId val="153809664"/>
        <c:scaling>
          <c:orientation val="minMax"/>
        </c:scaling>
        <c:delete val="0"/>
        <c:axPos val="b"/>
        <c:numFmt formatCode="General" sourceLinked="1"/>
        <c:majorTickMark val="out"/>
        <c:minorTickMark val="none"/>
        <c:tickLblPos val="nextTo"/>
        <c:crossAx val="153811200"/>
        <c:crosses val="autoZero"/>
        <c:auto val="1"/>
        <c:lblAlgn val="ctr"/>
        <c:lblOffset val="100"/>
        <c:noMultiLvlLbl val="0"/>
      </c:catAx>
      <c:valAx>
        <c:axId val="153811200"/>
        <c:scaling>
          <c:orientation val="minMax"/>
        </c:scaling>
        <c:delete val="0"/>
        <c:axPos val="l"/>
        <c:majorGridlines/>
        <c:numFmt formatCode="General" sourceLinked="1"/>
        <c:majorTickMark val="out"/>
        <c:minorTickMark val="none"/>
        <c:tickLblPos val="nextTo"/>
        <c:crossAx val="153809664"/>
        <c:crosses val="autoZero"/>
        <c:crossBetween val="between"/>
      </c:valAx>
      <c:spPr>
        <a:solidFill>
          <a:schemeClr val="accent3">
            <a:lumMod val="75000"/>
          </a:schemeClr>
        </a:solidFill>
        <a:ln w="25400" cap="flat" cmpd="sng" algn="ctr">
          <a:solidFill>
            <a:schemeClr val="accent6"/>
          </a:solidFill>
          <a:prstDash val="solid"/>
        </a:ln>
        <a:effectLst/>
      </c:spPr>
    </c:plotArea>
    <c:plotVisOnly val="1"/>
    <c:dispBlanksAs val="gap"/>
    <c:showDLblsOverMax val="0"/>
  </c:chart>
  <c:txPr>
    <a:bodyPr/>
    <a:lstStyle/>
    <a:p>
      <a:pPr>
        <a:defRPr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B8D5E-DC37-4A31-BE1F-8C5E3C502119}" type="doc">
      <dgm:prSet loTypeId="urn:microsoft.com/office/officeart/2005/8/layout/arrow2" loCatId="process" qsTypeId="urn:microsoft.com/office/officeart/2005/8/quickstyle/simple1" qsCatId="simple" csTypeId="urn:microsoft.com/office/officeart/2005/8/colors/accent6_4" csCatId="accent6" phldr="1"/>
      <dgm:spPr/>
    </dgm:pt>
    <dgm:pt modelId="{A4879436-915B-4EB8-BD44-B064D6537DFD}">
      <dgm:prSet phldrT="[文本]" custT="1"/>
      <dgm:spPr/>
      <dgm:t>
        <a:bodyPr/>
        <a:lstStyle/>
        <a:p>
          <a:r>
            <a:rPr lang="zh-CN" altLang="en-US" sz="1600" dirty="0" smtClean="0">
              <a:latin typeface="+mj-ea"/>
              <a:ea typeface="+mj-ea"/>
            </a:rPr>
            <a:t>国泰康宁长期看护健康保险</a:t>
          </a:r>
          <a:endParaRPr lang="zh-CN" altLang="en-US" sz="1600" dirty="0">
            <a:latin typeface="+mj-ea"/>
            <a:ea typeface="+mj-ea"/>
          </a:endParaRPr>
        </a:p>
      </dgm:t>
    </dgm:pt>
    <dgm:pt modelId="{E4738C14-0C8A-43B3-AED4-48287A5300B2}" type="parTrans" cxnId="{33FB14C5-445F-44A4-A162-2F02F06FAF1B}">
      <dgm:prSet/>
      <dgm:spPr/>
      <dgm:t>
        <a:bodyPr/>
        <a:lstStyle/>
        <a:p>
          <a:endParaRPr lang="zh-CN" altLang="en-US"/>
        </a:p>
      </dgm:t>
    </dgm:pt>
    <dgm:pt modelId="{A1931FDB-5C57-4F61-9CF3-BA64C2D68FA5}" type="sibTrans" cxnId="{33FB14C5-445F-44A4-A162-2F02F06FAF1B}">
      <dgm:prSet/>
      <dgm:spPr/>
      <dgm:t>
        <a:bodyPr/>
        <a:lstStyle/>
        <a:p>
          <a:endParaRPr lang="zh-CN" altLang="en-US"/>
        </a:p>
      </dgm:t>
    </dgm:pt>
    <dgm:pt modelId="{332432C2-4E67-4CA1-B548-1C662A3932CC}">
      <dgm:prSet phldrT="[文本]" custT="1"/>
      <dgm:spPr/>
      <dgm:t>
        <a:bodyPr/>
        <a:lstStyle/>
        <a:p>
          <a:r>
            <a:rPr lang="zh-CN" altLang="en-US" sz="1600" dirty="0" smtClean="0">
              <a:latin typeface="+mj-ea"/>
              <a:ea typeface="+mj-ea"/>
            </a:rPr>
            <a:t>生命至康长期护理健康保险</a:t>
          </a:r>
          <a:endParaRPr lang="en-US" altLang="zh-CN" sz="1600" dirty="0" smtClean="0">
            <a:latin typeface="+mj-ea"/>
            <a:ea typeface="+mj-ea"/>
          </a:endParaRPr>
        </a:p>
        <a:p>
          <a:r>
            <a:rPr lang="zh-CN" altLang="en-US" sz="1600" dirty="0" smtClean="0">
              <a:latin typeface="+mj-ea"/>
              <a:ea typeface="+mj-ea"/>
            </a:rPr>
            <a:t>全无忧长期护理个人健康保险</a:t>
          </a:r>
          <a:endParaRPr lang="en-US" altLang="zh-CN" sz="1600" dirty="0" smtClean="0">
            <a:latin typeface="+mj-ea"/>
            <a:ea typeface="+mj-ea"/>
          </a:endParaRPr>
        </a:p>
        <a:p>
          <a:r>
            <a:rPr lang="zh-CN" altLang="en-US" sz="1600" dirty="0" smtClean="0">
              <a:latin typeface="+mj-ea"/>
              <a:ea typeface="+mj-ea"/>
            </a:rPr>
            <a:t>瑞福德长期护理保险</a:t>
          </a:r>
          <a:endParaRPr lang="zh-CN" altLang="en-US" sz="1600" dirty="0">
            <a:latin typeface="+mj-ea"/>
            <a:ea typeface="+mj-ea"/>
          </a:endParaRPr>
        </a:p>
      </dgm:t>
    </dgm:pt>
    <dgm:pt modelId="{25344A92-9CA7-49B6-86B6-3A280286A219}" type="parTrans" cxnId="{3C1D7C15-D572-4024-A5D1-9D2168EEFFE2}">
      <dgm:prSet/>
      <dgm:spPr/>
      <dgm:t>
        <a:bodyPr/>
        <a:lstStyle/>
        <a:p>
          <a:endParaRPr lang="zh-CN" altLang="en-US"/>
        </a:p>
      </dgm:t>
    </dgm:pt>
    <dgm:pt modelId="{43B81B61-D37C-418B-8E4E-249E96DF118D}" type="sibTrans" cxnId="{3C1D7C15-D572-4024-A5D1-9D2168EEFFE2}">
      <dgm:prSet/>
      <dgm:spPr/>
      <dgm:t>
        <a:bodyPr/>
        <a:lstStyle/>
        <a:p>
          <a:endParaRPr lang="zh-CN" altLang="en-US"/>
        </a:p>
      </dgm:t>
    </dgm:pt>
    <dgm:pt modelId="{E89F285D-36D4-46AF-8133-8462733D0B91}">
      <dgm:prSet phldrT="[文本]" custT="1"/>
      <dgm:spPr/>
      <dgm:t>
        <a:bodyPr/>
        <a:lstStyle/>
        <a:p>
          <a:r>
            <a:rPr lang="en-US" sz="1600" dirty="0" smtClean="0">
              <a:latin typeface="+mj-ea"/>
              <a:ea typeface="+mj-ea"/>
            </a:rPr>
            <a:t>12</a:t>
          </a:r>
          <a:r>
            <a:rPr lang="zh-CN" sz="1600" dirty="0" smtClean="0">
              <a:latin typeface="+mj-ea"/>
              <a:ea typeface="+mj-ea"/>
            </a:rPr>
            <a:t>家公司</a:t>
          </a:r>
          <a:endParaRPr lang="en-US" altLang="zh-CN" sz="1600" dirty="0" smtClean="0">
            <a:latin typeface="+mj-ea"/>
            <a:ea typeface="+mj-ea"/>
          </a:endParaRPr>
        </a:p>
        <a:p>
          <a:r>
            <a:rPr lang="en-US" sz="1600" dirty="0" smtClean="0">
              <a:latin typeface="+mj-ea"/>
              <a:ea typeface="+mj-ea"/>
            </a:rPr>
            <a:t>100</a:t>
          </a:r>
          <a:r>
            <a:rPr lang="zh-CN" sz="1600" dirty="0" smtClean="0">
              <a:latin typeface="+mj-ea"/>
              <a:ea typeface="+mj-ea"/>
            </a:rPr>
            <a:t>余款</a:t>
          </a:r>
          <a:endParaRPr lang="zh-CN" altLang="en-US" sz="1600" dirty="0">
            <a:latin typeface="+mj-ea"/>
            <a:ea typeface="+mj-ea"/>
          </a:endParaRPr>
        </a:p>
      </dgm:t>
    </dgm:pt>
    <dgm:pt modelId="{007FBC3F-67EC-4320-883A-BFBACB357DC7}" type="parTrans" cxnId="{EFBC25FC-48CD-47FC-B573-A798DB2B1D9D}">
      <dgm:prSet/>
      <dgm:spPr/>
      <dgm:t>
        <a:bodyPr/>
        <a:lstStyle/>
        <a:p>
          <a:endParaRPr lang="zh-CN" altLang="en-US"/>
        </a:p>
      </dgm:t>
    </dgm:pt>
    <dgm:pt modelId="{31487FBF-F7FA-4D61-935E-6B36D1F73E1E}" type="sibTrans" cxnId="{EFBC25FC-48CD-47FC-B573-A798DB2B1D9D}">
      <dgm:prSet/>
      <dgm:spPr/>
      <dgm:t>
        <a:bodyPr/>
        <a:lstStyle/>
        <a:p>
          <a:endParaRPr lang="zh-CN" altLang="en-US"/>
        </a:p>
      </dgm:t>
    </dgm:pt>
    <dgm:pt modelId="{F4F78524-0BEF-45FB-AF2A-8FA57F3F3747}" type="pres">
      <dgm:prSet presAssocID="{05AB8D5E-DC37-4A31-BE1F-8C5E3C502119}" presName="arrowDiagram" presStyleCnt="0">
        <dgm:presLayoutVars>
          <dgm:chMax val="5"/>
          <dgm:dir/>
          <dgm:resizeHandles val="exact"/>
        </dgm:presLayoutVars>
      </dgm:prSet>
      <dgm:spPr/>
    </dgm:pt>
    <dgm:pt modelId="{3A1E0DFD-1BF7-45CB-AADC-32BCDE9C12E5}" type="pres">
      <dgm:prSet presAssocID="{05AB8D5E-DC37-4A31-BE1F-8C5E3C502119}" presName="arrow" presStyleLbl="bgShp" presStyleIdx="0" presStyleCnt="1"/>
      <dgm:spPr/>
    </dgm:pt>
    <dgm:pt modelId="{FFADF5F4-1A98-497A-9580-8CD63F5B6BC2}" type="pres">
      <dgm:prSet presAssocID="{05AB8D5E-DC37-4A31-BE1F-8C5E3C502119}" presName="arrowDiagram3" presStyleCnt="0"/>
      <dgm:spPr/>
    </dgm:pt>
    <dgm:pt modelId="{5756ACFC-0DF0-41C6-88AB-886FA4705188}" type="pres">
      <dgm:prSet presAssocID="{A4879436-915B-4EB8-BD44-B064D6537DFD}" presName="bullet3a" presStyleLbl="node1" presStyleIdx="0" presStyleCnt="3"/>
      <dgm:spPr/>
    </dgm:pt>
    <dgm:pt modelId="{676C7D9A-A7D3-44A0-B38A-C1093B8C63DD}" type="pres">
      <dgm:prSet presAssocID="{A4879436-915B-4EB8-BD44-B064D6537DFD}" presName="textBox3a" presStyleLbl="revTx" presStyleIdx="0" presStyleCnt="3" custScaleX="84286">
        <dgm:presLayoutVars>
          <dgm:bulletEnabled val="1"/>
        </dgm:presLayoutVars>
      </dgm:prSet>
      <dgm:spPr/>
      <dgm:t>
        <a:bodyPr/>
        <a:lstStyle/>
        <a:p>
          <a:endParaRPr lang="zh-CN" altLang="en-US"/>
        </a:p>
      </dgm:t>
    </dgm:pt>
    <dgm:pt modelId="{97C3499A-B2D0-49B6-ACBD-681D47A981F3}" type="pres">
      <dgm:prSet presAssocID="{332432C2-4E67-4CA1-B548-1C662A3932CC}" presName="bullet3b" presStyleLbl="node1" presStyleIdx="1" presStyleCnt="3"/>
      <dgm:spPr/>
    </dgm:pt>
    <dgm:pt modelId="{5BC1D043-0201-4D65-8B28-C59AE3501108}" type="pres">
      <dgm:prSet presAssocID="{332432C2-4E67-4CA1-B548-1C662A3932CC}" presName="textBox3b" presStyleLbl="revTx" presStyleIdx="1" presStyleCnt="3" custScaleX="139610" custScaleY="99809" custLinFactNeighborX="18086" custLinFactNeighborY="4419">
        <dgm:presLayoutVars>
          <dgm:bulletEnabled val="1"/>
        </dgm:presLayoutVars>
      </dgm:prSet>
      <dgm:spPr/>
      <dgm:t>
        <a:bodyPr/>
        <a:lstStyle/>
        <a:p>
          <a:endParaRPr lang="zh-CN" altLang="en-US"/>
        </a:p>
      </dgm:t>
    </dgm:pt>
    <dgm:pt modelId="{2C085FAF-A2DD-48A9-9FD8-467A7747ADAB}" type="pres">
      <dgm:prSet presAssocID="{E89F285D-36D4-46AF-8133-8462733D0B91}" presName="bullet3c" presStyleLbl="node1" presStyleIdx="2" presStyleCnt="3"/>
      <dgm:spPr/>
    </dgm:pt>
    <dgm:pt modelId="{1E7CBDA3-8495-4726-A44E-7DA881F9EB6F}" type="pres">
      <dgm:prSet presAssocID="{E89F285D-36D4-46AF-8133-8462733D0B91}" presName="textBox3c" presStyleLbl="revTx" presStyleIdx="2" presStyleCnt="3">
        <dgm:presLayoutVars>
          <dgm:bulletEnabled val="1"/>
        </dgm:presLayoutVars>
      </dgm:prSet>
      <dgm:spPr/>
      <dgm:t>
        <a:bodyPr/>
        <a:lstStyle/>
        <a:p>
          <a:endParaRPr lang="zh-CN" altLang="en-US"/>
        </a:p>
      </dgm:t>
    </dgm:pt>
  </dgm:ptLst>
  <dgm:cxnLst>
    <dgm:cxn modelId="{18E6AC1B-A3E5-4518-A047-8AC77BE8CDD8}" type="presOf" srcId="{E89F285D-36D4-46AF-8133-8462733D0B91}" destId="{1E7CBDA3-8495-4726-A44E-7DA881F9EB6F}" srcOrd="0" destOrd="0" presId="urn:microsoft.com/office/officeart/2005/8/layout/arrow2"/>
    <dgm:cxn modelId="{EFBC25FC-48CD-47FC-B573-A798DB2B1D9D}" srcId="{05AB8D5E-DC37-4A31-BE1F-8C5E3C502119}" destId="{E89F285D-36D4-46AF-8133-8462733D0B91}" srcOrd="2" destOrd="0" parTransId="{007FBC3F-67EC-4320-883A-BFBACB357DC7}" sibTransId="{31487FBF-F7FA-4D61-935E-6B36D1F73E1E}"/>
    <dgm:cxn modelId="{11A14ED1-12DF-447E-A7A1-74497666E71B}" type="presOf" srcId="{A4879436-915B-4EB8-BD44-B064D6537DFD}" destId="{676C7D9A-A7D3-44A0-B38A-C1093B8C63DD}" srcOrd="0" destOrd="0" presId="urn:microsoft.com/office/officeart/2005/8/layout/arrow2"/>
    <dgm:cxn modelId="{14B0786E-E5B4-4E32-A1B2-7FE19C8FA526}" type="presOf" srcId="{332432C2-4E67-4CA1-B548-1C662A3932CC}" destId="{5BC1D043-0201-4D65-8B28-C59AE3501108}" srcOrd="0" destOrd="0" presId="urn:microsoft.com/office/officeart/2005/8/layout/arrow2"/>
    <dgm:cxn modelId="{3C1D7C15-D572-4024-A5D1-9D2168EEFFE2}" srcId="{05AB8D5E-DC37-4A31-BE1F-8C5E3C502119}" destId="{332432C2-4E67-4CA1-B548-1C662A3932CC}" srcOrd="1" destOrd="0" parTransId="{25344A92-9CA7-49B6-86B6-3A280286A219}" sibTransId="{43B81B61-D37C-418B-8E4E-249E96DF118D}"/>
    <dgm:cxn modelId="{A1F2410B-7694-4E23-ACAD-F7A31FC8A3A2}" type="presOf" srcId="{05AB8D5E-DC37-4A31-BE1F-8C5E3C502119}" destId="{F4F78524-0BEF-45FB-AF2A-8FA57F3F3747}" srcOrd="0" destOrd="0" presId="urn:microsoft.com/office/officeart/2005/8/layout/arrow2"/>
    <dgm:cxn modelId="{33FB14C5-445F-44A4-A162-2F02F06FAF1B}" srcId="{05AB8D5E-DC37-4A31-BE1F-8C5E3C502119}" destId="{A4879436-915B-4EB8-BD44-B064D6537DFD}" srcOrd="0" destOrd="0" parTransId="{E4738C14-0C8A-43B3-AED4-48287A5300B2}" sibTransId="{A1931FDB-5C57-4F61-9CF3-BA64C2D68FA5}"/>
    <dgm:cxn modelId="{B592F1C8-1B81-480D-9BB9-31BD80CB5435}" type="presParOf" srcId="{F4F78524-0BEF-45FB-AF2A-8FA57F3F3747}" destId="{3A1E0DFD-1BF7-45CB-AADC-32BCDE9C12E5}" srcOrd="0" destOrd="0" presId="urn:microsoft.com/office/officeart/2005/8/layout/arrow2"/>
    <dgm:cxn modelId="{88012F53-947E-42B5-B0CB-C97F67D9C1F6}" type="presParOf" srcId="{F4F78524-0BEF-45FB-AF2A-8FA57F3F3747}" destId="{FFADF5F4-1A98-497A-9580-8CD63F5B6BC2}" srcOrd="1" destOrd="0" presId="urn:microsoft.com/office/officeart/2005/8/layout/arrow2"/>
    <dgm:cxn modelId="{7F37EBC3-063B-4123-A22D-06E0268331F2}" type="presParOf" srcId="{FFADF5F4-1A98-497A-9580-8CD63F5B6BC2}" destId="{5756ACFC-0DF0-41C6-88AB-886FA4705188}" srcOrd="0" destOrd="0" presId="urn:microsoft.com/office/officeart/2005/8/layout/arrow2"/>
    <dgm:cxn modelId="{894215D7-8E66-4195-8DB6-15E4AE8024C6}" type="presParOf" srcId="{FFADF5F4-1A98-497A-9580-8CD63F5B6BC2}" destId="{676C7D9A-A7D3-44A0-B38A-C1093B8C63DD}" srcOrd="1" destOrd="0" presId="urn:microsoft.com/office/officeart/2005/8/layout/arrow2"/>
    <dgm:cxn modelId="{43CF610A-3B85-410C-B6E2-893AAE662D19}" type="presParOf" srcId="{FFADF5F4-1A98-497A-9580-8CD63F5B6BC2}" destId="{97C3499A-B2D0-49B6-ACBD-681D47A981F3}" srcOrd="2" destOrd="0" presId="urn:microsoft.com/office/officeart/2005/8/layout/arrow2"/>
    <dgm:cxn modelId="{5A1FC8F5-BC6A-4462-89B7-57B37B00C212}" type="presParOf" srcId="{FFADF5F4-1A98-497A-9580-8CD63F5B6BC2}" destId="{5BC1D043-0201-4D65-8B28-C59AE3501108}" srcOrd="3" destOrd="0" presId="urn:microsoft.com/office/officeart/2005/8/layout/arrow2"/>
    <dgm:cxn modelId="{2D95D154-3405-4CF1-B195-92E482427107}" type="presParOf" srcId="{FFADF5F4-1A98-497A-9580-8CD63F5B6BC2}" destId="{2C085FAF-A2DD-48A9-9FD8-467A7747ADAB}" srcOrd="4" destOrd="0" presId="urn:microsoft.com/office/officeart/2005/8/layout/arrow2"/>
    <dgm:cxn modelId="{B7AAF009-9E64-4AA4-B80F-8CFEBA82F4E9}" type="presParOf" srcId="{FFADF5F4-1A98-497A-9580-8CD63F5B6BC2}" destId="{1E7CBDA3-8495-4726-A44E-7DA881F9EB6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28837C-FAC3-474F-AD62-456BF299D11C}" type="doc">
      <dgm:prSet loTypeId="urn:microsoft.com/office/officeart/2005/8/layout/chevron2" loCatId="list" qsTypeId="urn:microsoft.com/office/officeart/2009/2/quickstyle/3d8" qsCatId="3D" csTypeId="urn:microsoft.com/office/officeart/2005/8/colors/accent6_5" csCatId="accent6" phldr="1"/>
      <dgm:spPr/>
      <dgm:t>
        <a:bodyPr/>
        <a:lstStyle/>
        <a:p>
          <a:endParaRPr lang="zh-CN" altLang="en-US"/>
        </a:p>
      </dgm:t>
    </dgm:pt>
    <dgm:pt modelId="{1595CF2D-7E76-4B90-ADA6-D0196A33EDF1}">
      <dgm:prSet phldrT="[文本]" custT="1"/>
      <dgm:spPr/>
      <dgm:t>
        <a:bodyPr/>
        <a:lstStyle/>
        <a:p>
          <a:r>
            <a:rPr lang="zh-CN" altLang="en-US" sz="1800" dirty="0" smtClean="0">
              <a:latin typeface="黑体" pitchFamily="2" charset="-122"/>
              <a:ea typeface="黑体" pitchFamily="2" charset="-122"/>
            </a:rPr>
            <a:t>业务覆盖范围</a:t>
          </a:r>
          <a:endParaRPr lang="zh-CN" altLang="en-US" sz="1800" dirty="0">
            <a:latin typeface="黑体" pitchFamily="2" charset="-122"/>
            <a:ea typeface="黑体" pitchFamily="2" charset="-122"/>
          </a:endParaRPr>
        </a:p>
      </dgm:t>
    </dgm:pt>
    <dgm:pt modelId="{6EB62730-0963-48CB-8FB9-F3CB4D7DE935}" type="parTrans" cxnId="{87F9AE8F-98CE-4F63-A917-4B80DA342ACC}">
      <dgm:prSet/>
      <dgm:spPr/>
      <dgm:t>
        <a:bodyPr/>
        <a:lstStyle/>
        <a:p>
          <a:endParaRPr lang="zh-CN" altLang="en-US"/>
        </a:p>
      </dgm:t>
    </dgm:pt>
    <dgm:pt modelId="{63312F4E-B8FA-4C99-89F7-4985E7328796}" type="sibTrans" cxnId="{87F9AE8F-98CE-4F63-A917-4B80DA342ACC}">
      <dgm:prSet/>
      <dgm:spPr/>
      <dgm:t>
        <a:bodyPr/>
        <a:lstStyle/>
        <a:p>
          <a:endParaRPr lang="zh-CN" altLang="en-US"/>
        </a:p>
      </dgm:t>
    </dgm:pt>
    <dgm:pt modelId="{46EE8FCC-3A7A-480C-A4C4-48FA527C24D7}">
      <dgm:prSet phldrT="[文本]" custT="1"/>
      <dgm:spPr/>
      <dgm:t>
        <a:bodyPr/>
        <a:lstStyle/>
        <a:p>
          <a:r>
            <a:rPr lang="zh-CN" altLang="en-US" sz="1600" dirty="0" smtClean="0">
              <a:latin typeface="黑体" pitchFamily="2" charset="-122"/>
              <a:ea typeface="黑体" pitchFamily="2" charset="-122"/>
            </a:rPr>
            <a:t>地区性为主</a:t>
          </a:r>
          <a:endParaRPr lang="zh-CN" altLang="en-US" sz="1600" dirty="0">
            <a:latin typeface="黑体" pitchFamily="2" charset="-122"/>
            <a:ea typeface="黑体" pitchFamily="2" charset="-122"/>
          </a:endParaRPr>
        </a:p>
      </dgm:t>
    </dgm:pt>
    <dgm:pt modelId="{4A0EC4DC-1D94-4C58-B778-F8F5FA98454A}" type="parTrans" cxnId="{5CBE96B2-E139-4788-B660-7128C8BE8018}">
      <dgm:prSet/>
      <dgm:spPr/>
      <dgm:t>
        <a:bodyPr/>
        <a:lstStyle/>
        <a:p>
          <a:endParaRPr lang="zh-CN" altLang="en-US"/>
        </a:p>
      </dgm:t>
    </dgm:pt>
    <dgm:pt modelId="{EAB8B689-10DC-4848-92C8-66104B4671A5}" type="sibTrans" cxnId="{5CBE96B2-E139-4788-B660-7128C8BE8018}">
      <dgm:prSet/>
      <dgm:spPr/>
      <dgm:t>
        <a:bodyPr/>
        <a:lstStyle/>
        <a:p>
          <a:endParaRPr lang="zh-CN" altLang="en-US"/>
        </a:p>
      </dgm:t>
    </dgm:pt>
    <dgm:pt modelId="{D3F597CA-B290-4C04-B751-111B1E8197D1}">
      <dgm:prSet phldrT="[文本]" custT="1"/>
      <dgm:spPr/>
      <dgm:t>
        <a:bodyPr/>
        <a:lstStyle/>
        <a:p>
          <a:r>
            <a:rPr lang="zh-CN" altLang="en-US" sz="1600" dirty="0" smtClean="0">
              <a:latin typeface="黑体" pitchFamily="2" charset="-122"/>
              <a:ea typeface="黑体" pitchFamily="2" charset="-122"/>
            </a:rPr>
            <a:t>个别全国性</a:t>
          </a:r>
          <a:endParaRPr lang="zh-CN" altLang="en-US" sz="1600" dirty="0">
            <a:latin typeface="黑体" pitchFamily="2" charset="-122"/>
            <a:ea typeface="黑体" pitchFamily="2" charset="-122"/>
          </a:endParaRPr>
        </a:p>
      </dgm:t>
    </dgm:pt>
    <dgm:pt modelId="{E4D35E98-D9E9-43BB-B42F-7E026F36506D}" type="parTrans" cxnId="{4C01FF05-4BBF-464C-A780-086BF01D592E}">
      <dgm:prSet/>
      <dgm:spPr/>
      <dgm:t>
        <a:bodyPr/>
        <a:lstStyle/>
        <a:p>
          <a:endParaRPr lang="zh-CN" altLang="en-US"/>
        </a:p>
      </dgm:t>
    </dgm:pt>
    <dgm:pt modelId="{8F92D643-DAEC-4285-ACA7-9BC37A4216D0}" type="sibTrans" cxnId="{4C01FF05-4BBF-464C-A780-086BF01D592E}">
      <dgm:prSet/>
      <dgm:spPr/>
      <dgm:t>
        <a:bodyPr/>
        <a:lstStyle/>
        <a:p>
          <a:endParaRPr lang="zh-CN" altLang="en-US"/>
        </a:p>
      </dgm:t>
    </dgm:pt>
    <dgm:pt modelId="{EB0AA474-69BB-4C64-86F1-C084AF626C22}">
      <dgm:prSet phldrT="[文本]" custT="1"/>
      <dgm:spPr/>
      <dgm:t>
        <a:bodyPr/>
        <a:lstStyle/>
        <a:p>
          <a:r>
            <a:rPr lang="zh-CN" altLang="en-US" sz="1800" dirty="0" smtClean="0">
              <a:latin typeface="黑体" pitchFamily="2" charset="-122"/>
              <a:ea typeface="黑体" pitchFamily="2" charset="-122"/>
            </a:rPr>
            <a:t>产品形态</a:t>
          </a:r>
          <a:endParaRPr lang="zh-CN" altLang="en-US" sz="1800" dirty="0">
            <a:latin typeface="黑体" pitchFamily="2" charset="-122"/>
            <a:ea typeface="黑体" pitchFamily="2" charset="-122"/>
          </a:endParaRPr>
        </a:p>
      </dgm:t>
    </dgm:pt>
    <dgm:pt modelId="{768D3BB1-726A-49E4-AC4F-A6ADD3AAA75E}" type="parTrans" cxnId="{E6368B0A-6C56-497A-BAC4-FC09EF1DE949}">
      <dgm:prSet/>
      <dgm:spPr/>
      <dgm:t>
        <a:bodyPr/>
        <a:lstStyle/>
        <a:p>
          <a:endParaRPr lang="zh-CN" altLang="en-US"/>
        </a:p>
      </dgm:t>
    </dgm:pt>
    <dgm:pt modelId="{B5BDDDC3-A7D2-46D7-9206-E393D229A5D5}" type="sibTrans" cxnId="{E6368B0A-6C56-497A-BAC4-FC09EF1DE949}">
      <dgm:prSet/>
      <dgm:spPr/>
      <dgm:t>
        <a:bodyPr/>
        <a:lstStyle/>
        <a:p>
          <a:endParaRPr lang="zh-CN" altLang="en-US"/>
        </a:p>
      </dgm:t>
    </dgm:pt>
    <dgm:pt modelId="{DC016002-CDBA-42BB-AF85-BA803156C07D}">
      <dgm:prSet phldrT="[文本]" custT="1"/>
      <dgm:spPr/>
      <dgm:t>
        <a:bodyPr/>
        <a:lstStyle/>
        <a:p>
          <a:r>
            <a:rPr lang="zh-CN" altLang="en-US" sz="1600" dirty="0" smtClean="0">
              <a:latin typeface="+mj-ea"/>
              <a:ea typeface="+mj-ea"/>
            </a:rPr>
            <a:t>主险</a:t>
          </a:r>
          <a:r>
            <a:rPr lang="en-US" altLang="zh-CN" sz="1600" dirty="0" smtClean="0">
              <a:latin typeface="+mj-ea"/>
              <a:ea typeface="+mj-ea"/>
            </a:rPr>
            <a:t>/</a:t>
          </a:r>
          <a:r>
            <a:rPr lang="zh-CN" altLang="en-US" sz="1600" dirty="0" smtClean="0">
              <a:latin typeface="+mj-ea"/>
              <a:ea typeface="+mj-ea"/>
            </a:rPr>
            <a:t>附加</a:t>
          </a:r>
          <a:endParaRPr lang="zh-CN" altLang="en-US" sz="1600" dirty="0">
            <a:latin typeface="+mj-ea"/>
            <a:ea typeface="+mj-ea"/>
          </a:endParaRPr>
        </a:p>
      </dgm:t>
    </dgm:pt>
    <dgm:pt modelId="{9C9BAE75-2F77-4B5C-AFF1-C5BBB25F1208}" type="parTrans" cxnId="{B6598280-5E89-4102-BBC6-567950DFEB84}">
      <dgm:prSet/>
      <dgm:spPr/>
      <dgm:t>
        <a:bodyPr/>
        <a:lstStyle/>
        <a:p>
          <a:endParaRPr lang="zh-CN" altLang="en-US"/>
        </a:p>
      </dgm:t>
    </dgm:pt>
    <dgm:pt modelId="{98FF2F46-789C-4995-8274-6F2F7FDADD9C}" type="sibTrans" cxnId="{B6598280-5E89-4102-BBC6-567950DFEB84}">
      <dgm:prSet/>
      <dgm:spPr/>
      <dgm:t>
        <a:bodyPr/>
        <a:lstStyle/>
        <a:p>
          <a:endParaRPr lang="zh-CN" altLang="en-US"/>
        </a:p>
      </dgm:t>
    </dgm:pt>
    <dgm:pt modelId="{239B1954-4A51-403A-A00D-A451ACFE58D9}">
      <dgm:prSet phldrT="[文本]" custT="1"/>
      <dgm:spPr/>
      <dgm:t>
        <a:bodyPr/>
        <a:lstStyle/>
        <a:p>
          <a:r>
            <a:rPr lang="zh-CN" altLang="en-US" sz="1600" dirty="0" smtClean="0">
              <a:latin typeface="+mj-ea"/>
              <a:ea typeface="+mj-ea"/>
            </a:rPr>
            <a:t>津贴型</a:t>
          </a:r>
          <a:endParaRPr lang="zh-CN" altLang="en-US" sz="1600" dirty="0">
            <a:latin typeface="+mj-ea"/>
            <a:ea typeface="+mj-ea"/>
          </a:endParaRPr>
        </a:p>
      </dgm:t>
    </dgm:pt>
    <dgm:pt modelId="{B226665F-AEAD-4A41-992B-E5DF9C1F5AC7}" type="parTrans" cxnId="{0F01B59B-CD23-4424-AF90-9E4B39FB3186}">
      <dgm:prSet/>
      <dgm:spPr/>
      <dgm:t>
        <a:bodyPr/>
        <a:lstStyle/>
        <a:p>
          <a:endParaRPr lang="zh-CN" altLang="en-US"/>
        </a:p>
      </dgm:t>
    </dgm:pt>
    <dgm:pt modelId="{E5CA8DB0-04E7-4721-9CD5-FD4A80458D14}" type="sibTrans" cxnId="{0F01B59B-CD23-4424-AF90-9E4B39FB3186}">
      <dgm:prSet/>
      <dgm:spPr/>
      <dgm:t>
        <a:bodyPr/>
        <a:lstStyle/>
        <a:p>
          <a:endParaRPr lang="zh-CN" altLang="en-US"/>
        </a:p>
      </dgm:t>
    </dgm:pt>
    <dgm:pt modelId="{5DC29BF7-82C5-4DB3-8E76-C690E39C6675}">
      <dgm:prSet phldrT="[文本]" custT="1"/>
      <dgm:spPr/>
      <dgm:t>
        <a:bodyPr/>
        <a:lstStyle/>
        <a:p>
          <a:r>
            <a:rPr lang="zh-CN" altLang="en-US" sz="1800" dirty="0" smtClean="0">
              <a:latin typeface="黑体" pitchFamily="2" charset="-122"/>
              <a:ea typeface="黑体" pitchFamily="2" charset="-122"/>
            </a:rPr>
            <a:t>保障责任</a:t>
          </a:r>
          <a:endParaRPr lang="zh-CN" altLang="en-US" sz="1800" dirty="0">
            <a:latin typeface="黑体" pitchFamily="2" charset="-122"/>
            <a:ea typeface="黑体" pitchFamily="2" charset="-122"/>
          </a:endParaRPr>
        </a:p>
      </dgm:t>
    </dgm:pt>
    <dgm:pt modelId="{BBE3BCB1-4B4B-4984-8256-198A483FD22D}" type="parTrans" cxnId="{8E51FBB2-167A-4794-A08E-1DCDAB989C43}">
      <dgm:prSet/>
      <dgm:spPr/>
      <dgm:t>
        <a:bodyPr/>
        <a:lstStyle/>
        <a:p>
          <a:endParaRPr lang="zh-CN" altLang="en-US"/>
        </a:p>
      </dgm:t>
    </dgm:pt>
    <dgm:pt modelId="{6DFBE625-D6CA-420D-AAF0-957B56C20ADC}" type="sibTrans" cxnId="{8E51FBB2-167A-4794-A08E-1DCDAB989C43}">
      <dgm:prSet/>
      <dgm:spPr/>
      <dgm:t>
        <a:bodyPr/>
        <a:lstStyle/>
        <a:p>
          <a:endParaRPr lang="zh-CN" altLang="en-US"/>
        </a:p>
      </dgm:t>
    </dgm:pt>
    <dgm:pt modelId="{01C4A02D-2A68-4D88-81C1-BCF2CC723604}">
      <dgm:prSet phldrT="[文本]" custT="1"/>
      <dgm:spPr/>
      <dgm:t>
        <a:bodyPr/>
        <a:lstStyle/>
        <a:p>
          <a:r>
            <a:rPr lang="en-US" altLang="zh-CN" sz="1600" dirty="0" smtClean="0">
              <a:latin typeface="+mj-ea"/>
              <a:ea typeface="+mj-ea"/>
            </a:rPr>
            <a:t>ADLs</a:t>
          </a:r>
          <a:endParaRPr lang="zh-CN" altLang="en-US" sz="1600" dirty="0">
            <a:latin typeface="+mj-ea"/>
            <a:ea typeface="+mj-ea"/>
          </a:endParaRPr>
        </a:p>
      </dgm:t>
    </dgm:pt>
    <dgm:pt modelId="{45654251-BBDF-462F-8FCC-48A41CFF2576}" type="parTrans" cxnId="{E3099928-E848-4C94-AC52-312637A769E8}">
      <dgm:prSet/>
      <dgm:spPr/>
      <dgm:t>
        <a:bodyPr/>
        <a:lstStyle/>
        <a:p>
          <a:endParaRPr lang="zh-CN" altLang="en-US"/>
        </a:p>
      </dgm:t>
    </dgm:pt>
    <dgm:pt modelId="{F1884717-F931-4961-BA0C-143AB95F4104}" type="sibTrans" cxnId="{E3099928-E848-4C94-AC52-312637A769E8}">
      <dgm:prSet/>
      <dgm:spPr/>
      <dgm:t>
        <a:bodyPr/>
        <a:lstStyle/>
        <a:p>
          <a:endParaRPr lang="zh-CN" altLang="en-US"/>
        </a:p>
      </dgm:t>
    </dgm:pt>
    <dgm:pt modelId="{FDD05962-FC19-44B3-A9C2-E421EB1DD078}">
      <dgm:prSet phldrT="[文本]" custT="1"/>
      <dgm:spPr/>
      <dgm:t>
        <a:bodyPr/>
        <a:lstStyle/>
        <a:p>
          <a:r>
            <a:rPr lang="zh-CN" altLang="en-US" sz="1600" dirty="0" smtClean="0">
              <a:latin typeface="+mj-ea"/>
              <a:ea typeface="+mj-ea"/>
            </a:rPr>
            <a:t>认知功能障碍</a:t>
          </a:r>
          <a:endParaRPr lang="zh-CN" altLang="en-US" sz="1600" dirty="0">
            <a:latin typeface="+mj-ea"/>
            <a:ea typeface="+mj-ea"/>
          </a:endParaRPr>
        </a:p>
      </dgm:t>
    </dgm:pt>
    <dgm:pt modelId="{215297BD-82C6-4802-945F-9853175B83A7}" type="parTrans" cxnId="{C68F7CD0-E056-4AA6-8718-7A7DCA0FDA1C}">
      <dgm:prSet/>
      <dgm:spPr/>
      <dgm:t>
        <a:bodyPr/>
        <a:lstStyle/>
        <a:p>
          <a:endParaRPr lang="zh-CN" altLang="en-US"/>
        </a:p>
      </dgm:t>
    </dgm:pt>
    <dgm:pt modelId="{F7CF23CF-7E46-43CD-95C2-8BBA3E9EC178}" type="sibTrans" cxnId="{C68F7CD0-E056-4AA6-8718-7A7DCA0FDA1C}">
      <dgm:prSet/>
      <dgm:spPr/>
      <dgm:t>
        <a:bodyPr/>
        <a:lstStyle/>
        <a:p>
          <a:endParaRPr lang="zh-CN" altLang="en-US"/>
        </a:p>
      </dgm:t>
    </dgm:pt>
    <dgm:pt modelId="{52E950EE-7E1B-4F85-94A2-7564FA88818A}">
      <dgm:prSet phldrT="[文本]" custT="1"/>
      <dgm:spPr/>
      <dgm:t>
        <a:bodyPr/>
        <a:lstStyle/>
        <a:p>
          <a:r>
            <a:rPr lang="zh-CN" altLang="en-US" sz="1600" dirty="0" smtClean="0">
              <a:latin typeface="+mj-ea"/>
              <a:ea typeface="+mj-ea"/>
            </a:rPr>
            <a:t>意外原因</a:t>
          </a:r>
          <a:endParaRPr lang="zh-CN" altLang="en-US" sz="1600" dirty="0">
            <a:latin typeface="+mj-ea"/>
            <a:ea typeface="+mj-ea"/>
          </a:endParaRPr>
        </a:p>
      </dgm:t>
    </dgm:pt>
    <dgm:pt modelId="{6C85C0AE-3598-4A9F-98DE-2741D1335377}" type="parTrans" cxnId="{E1CDAB6A-8B14-47A3-BE57-AB1008E3857F}">
      <dgm:prSet/>
      <dgm:spPr/>
      <dgm:t>
        <a:bodyPr/>
        <a:lstStyle/>
        <a:p>
          <a:endParaRPr lang="zh-CN" altLang="en-US"/>
        </a:p>
      </dgm:t>
    </dgm:pt>
    <dgm:pt modelId="{DFF64882-A9A8-4B85-ADA5-24223A2A32AD}" type="sibTrans" cxnId="{E1CDAB6A-8B14-47A3-BE57-AB1008E3857F}">
      <dgm:prSet/>
      <dgm:spPr/>
      <dgm:t>
        <a:bodyPr/>
        <a:lstStyle/>
        <a:p>
          <a:endParaRPr lang="zh-CN" altLang="en-US"/>
        </a:p>
      </dgm:t>
    </dgm:pt>
    <dgm:pt modelId="{DCB92CE6-40BD-420F-9161-E55304D15802}" type="pres">
      <dgm:prSet presAssocID="{0D28837C-FAC3-474F-AD62-456BF299D11C}" presName="linearFlow" presStyleCnt="0">
        <dgm:presLayoutVars>
          <dgm:dir/>
          <dgm:animLvl val="lvl"/>
          <dgm:resizeHandles val="exact"/>
        </dgm:presLayoutVars>
      </dgm:prSet>
      <dgm:spPr/>
      <dgm:t>
        <a:bodyPr/>
        <a:lstStyle/>
        <a:p>
          <a:endParaRPr lang="zh-CN" altLang="en-US"/>
        </a:p>
      </dgm:t>
    </dgm:pt>
    <dgm:pt modelId="{FACDD985-1CFC-4C4C-A0BD-6FF68B60B7DB}" type="pres">
      <dgm:prSet presAssocID="{1595CF2D-7E76-4B90-ADA6-D0196A33EDF1}" presName="composite" presStyleCnt="0"/>
      <dgm:spPr/>
    </dgm:pt>
    <dgm:pt modelId="{C905FED0-08E6-46E4-9702-2E67BF366CD4}" type="pres">
      <dgm:prSet presAssocID="{1595CF2D-7E76-4B90-ADA6-D0196A33EDF1}" presName="parentText" presStyleLbl="alignNode1" presStyleIdx="0" presStyleCnt="3">
        <dgm:presLayoutVars>
          <dgm:chMax val="1"/>
          <dgm:bulletEnabled val="1"/>
        </dgm:presLayoutVars>
      </dgm:prSet>
      <dgm:spPr/>
      <dgm:t>
        <a:bodyPr/>
        <a:lstStyle/>
        <a:p>
          <a:endParaRPr lang="zh-CN" altLang="en-US"/>
        </a:p>
      </dgm:t>
    </dgm:pt>
    <dgm:pt modelId="{11CC1402-EA8C-4B93-87A5-B7A7E884375C}" type="pres">
      <dgm:prSet presAssocID="{1595CF2D-7E76-4B90-ADA6-D0196A33EDF1}" presName="descendantText" presStyleLbl="alignAcc1" presStyleIdx="0" presStyleCnt="3">
        <dgm:presLayoutVars>
          <dgm:bulletEnabled val="1"/>
        </dgm:presLayoutVars>
      </dgm:prSet>
      <dgm:spPr/>
      <dgm:t>
        <a:bodyPr/>
        <a:lstStyle/>
        <a:p>
          <a:endParaRPr lang="zh-CN" altLang="en-US"/>
        </a:p>
      </dgm:t>
    </dgm:pt>
    <dgm:pt modelId="{96B27BAC-DE5C-449D-8EEA-C573E60F3C46}" type="pres">
      <dgm:prSet presAssocID="{63312F4E-B8FA-4C99-89F7-4985E7328796}" presName="sp" presStyleCnt="0"/>
      <dgm:spPr/>
    </dgm:pt>
    <dgm:pt modelId="{9B32233A-CEDC-4347-B2BF-582B85FE89E0}" type="pres">
      <dgm:prSet presAssocID="{EB0AA474-69BB-4C64-86F1-C084AF626C22}" presName="composite" presStyleCnt="0"/>
      <dgm:spPr/>
    </dgm:pt>
    <dgm:pt modelId="{282AF402-D955-45BF-9C8D-7989A2E54B48}" type="pres">
      <dgm:prSet presAssocID="{EB0AA474-69BB-4C64-86F1-C084AF626C22}" presName="parentText" presStyleLbl="alignNode1" presStyleIdx="1" presStyleCnt="3">
        <dgm:presLayoutVars>
          <dgm:chMax val="1"/>
          <dgm:bulletEnabled val="1"/>
        </dgm:presLayoutVars>
      </dgm:prSet>
      <dgm:spPr/>
      <dgm:t>
        <a:bodyPr/>
        <a:lstStyle/>
        <a:p>
          <a:endParaRPr lang="zh-CN" altLang="en-US"/>
        </a:p>
      </dgm:t>
    </dgm:pt>
    <dgm:pt modelId="{C487F508-21ED-49E7-A43C-9ED13662E5CA}" type="pres">
      <dgm:prSet presAssocID="{EB0AA474-69BB-4C64-86F1-C084AF626C22}" presName="descendantText" presStyleLbl="alignAcc1" presStyleIdx="1" presStyleCnt="3">
        <dgm:presLayoutVars>
          <dgm:bulletEnabled val="1"/>
        </dgm:presLayoutVars>
      </dgm:prSet>
      <dgm:spPr/>
      <dgm:t>
        <a:bodyPr/>
        <a:lstStyle/>
        <a:p>
          <a:endParaRPr lang="zh-CN" altLang="en-US"/>
        </a:p>
      </dgm:t>
    </dgm:pt>
    <dgm:pt modelId="{C5D1979F-07B7-4277-9BE9-94D91D7E41F2}" type="pres">
      <dgm:prSet presAssocID="{B5BDDDC3-A7D2-46D7-9206-E393D229A5D5}" presName="sp" presStyleCnt="0"/>
      <dgm:spPr/>
    </dgm:pt>
    <dgm:pt modelId="{92B23D55-90AE-4BFD-99D2-1F0A34B9F851}" type="pres">
      <dgm:prSet presAssocID="{5DC29BF7-82C5-4DB3-8E76-C690E39C6675}" presName="composite" presStyleCnt="0"/>
      <dgm:spPr/>
    </dgm:pt>
    <dgm:pt modelId="{4C17536F-7ECB-4B06-84A1-A890E6E80098}" type="pres">
      <dgm:prSet presAssocID="{5DC29BF7-82C5-4DB3-8E76-C690E39C6675}" presName="parentText" presStyleLbl="alignNode1" presStyleIdx="2" presStyleCnt="3">
        <dgm:presLayoutVars>
          <dgm:chMax val="1"/>
          <dgm:bulletEnabled val="1"/>
        </dgm:presLayoutVars>
      </dgm:prSet>
      <dgm:spPr/>
      <dgm:t>
        <a:bodyPr/>
        <a:lstStyle/>
        <a:p>
          <a:endParaRPr lang="zh-CN" altLang="en-US"/>
        </a:p>
      </dgm:t>
    </dgm:pt>
    <dgm:pt modelId="{06EE67D6-7CB2-4064-9275-012D8D0FE5E4}" type="pres">
      <dgm:prSet presAssocID="{5DC29BF7-82C5-4DB3-8E76-C690E39C6675}" presName="descendantText" presStyleLbl="alignAcc1" presStyleIdx="2" presStyleCnt="3">
        <dgm:presLayoutVars>
          <dgm:bulletEnabled val="1"/>
        </dgm:presLayoutVars>
      </dgm:prSet>
      <dgm:spPr/>
      <dgm:t>
        <a:bodyPr/>
        <a:lstStyle/>
        <a:p>
          <a:endParaRPr lang="zh-CN" altLang="en-US"/>
        </a:p>
      </dgm:t>
    </dgm:pt>
  </dgm:ptLst>
  <dgm:cxnLst>
    <dgm:cxn modelId="{B6598280-5E89-4102-BBC6-567950DFEB84}" srcId="{EB0AA474-69BB-4C64-86F1-C084AF626C22}" destId="{DC016002-CDBA-42BB-AF85-BA803156C07D}" srcOrd="0" destOrd="0" parTransId="{9C9BAE75-2F77-4B5C-AFF1-C5BBB25F1208}" sibTransId="{98FF2F46-789C-4995-8274-6F2F7FDADD9C}"/>
    <dgm:cxn modelId="{0ACAA3BC-A8D9-4F37-89D5-451EA84A7C5E}" type="presOf" srcId="{EB0AA474-69BB-4C64-86F1-C084AF626C22}" destId="{282AF402-D955-45BF-9C8D-7989A2E54B48}" srcOrd="0" destOrd="0" presId="urn:microsoft.com/office/officeart/2005/8/layout/chevron2"/>
    <dgm:cxn modelId="{5C090B26-5D01-4F80-A9D6-E4FD0CCF6972}" type="presOf" srcId="{D3F597CA-B290-4C04-B751-111B1E8197D1}" destId="{11CC1402-EA8C-4B93-87A5-B7A7E884375C}" srcOrd="0" destOrd="1" presId="urn:microsoft.com/office/officeart/2005/8/layout/chevron2"/>
    <dgm:cxn modelId="{E3099928-E848-4C94-AC52-312637A769E8}" srcId="{5DC29BF7-82C5-4DB3-8E76-C690E39C6675}" destId="{01C4A02D-2A68-4D88-81C1-BCF2CC723604}" srcOrd="0" destOrd="0" parTransId="{45654251-BBDF-462F-8FCC-48A41CFF2576}" sibTransId="{F1884717-F931-4961-BA0C-143AB95F4104}"/>
    <dgm:cxn modelId="{30A57186-1B6A-4F52-876D-C076BF99A772}" type="presOf" srcId="{01C4A02D-2A68-4D88-81C1-BCF2CC723604}" destId="{06EE67D6-7CB2-4064-9275-012D8D0FE5E4}" srcOrd="0" destOrd="0" presId="urn:microsoft.com/office/officeart/2005/8/layout/chevron2"/>
    <dgm:cxn modelId="{8B23D004-F214-4C05-8B13-D43EBFB8A451}" type="presOf" srcId="{46EE8FCC-3A7A-480C-A4C4-48FA527C24D7}" destId="{11CC1402-EA8C-4B93-87A5-B7A7E884375C}" srcOrd="0" destOrd="0" presId="urn:microsoft.com/office/officeart/2005/8/layout/chevron2"/>
    <dgm:cxn modelId="{8E51FBB2-167A-4794-A08E-1DCDAB989C43}" srcId="{0D28837C-FAC3-474F-AD62-456BF299D11C}" destId="{5DC29BF7-82C5-4DB3-8E76-C690E39C6675}" srcOrd="2" destOrd="0" parTransId="{BBE3BCB1-4B4B-4984-8256-198A483FD22D}" sibTransId="{6DFBE625-D6CA-420D-AAF0-957B56C20ADC}"/>
    <dgm:cxn modelId="{0F01B59B-CD23-4424-AF90-9E4B39FB3186}" srcId="{EB0AA474-69BB-4C64-86F1-C084AF626C22}" destId="{239B1954-4A51-403A-A00D-A451ACFE58D9}" srcOrd="1" destOrd="0" parTransId="{B226665F-AEAD-4A41-992B-E5DF9C1F5AC7}" sibTransId="{E5CA8DB0-04E7-4721-9CD5-FD4A80458D14}"/>
    <dgm:cxn modelId="{E1CDAB6A-8B14-47A3-BE57-AB1008E3857F}" srcId="{5DC29BF7-82C5-4DB3-8E76-C690E39C6675}" destId="{52E950EE-7E1B-4F85-94A2-7564FA88818A}" srcOrd="2" destOrd="0" parTransId="{6C85C0AE-3598-4A9F-98DE-2741D1335377}" sibTransId="{DFF64882-A9A8-4B85-ADA5-24223A2A32AD}"/>
    <dgm:cxn modelId="{E6368B0A-6C56-497A-BAC4-FC09EF1DE949}" srcId="{0D28837C-FAC3-474F-AD62-456BF299D11C}" destId="{EB0AA474-69BB-4C64-86F1-C084AF626C22}" srcOrd="1" destOrd="0" parTransId="{768D3BB1-726A-49E4-AC4F-A6ADD3AAA75E}" sibTransId="{B5BDDDC3-A7D2-46D7-9206-E393D229A5D5}"/>
    <dgm:cxn modelId="{F2585BDE-2318-4CEF-88A5-449A3F102EFF}" type="presOf" srcId="{DC016002-CDBA-42BB-AF85-BA803156C07D}" destId="{C487F508-21ED-49E7-A43C-9ED13662E5CA}" srcOrd="0" destOrd="0" presId="urn:microsoft.com/office/officeart/2005/8/layout/chevron2"/>
    <dgm:cxn modelId="{27A8FBD2-ECC2-4725-9566-DE8296BF0577}" type="presOf" srcId="{1595CF2D-7E76-4B90-ADA6-D0196A33EDF1}" destId="{C905FED0-08E6-46E4-9702-2E67BF366CD4}" srcOrd="0" destOrd="0" presId="urn:microsoft.com/office/officeart/2005/8/layout/chevron2"/>
    <dgm:cxn modelId="{4FA09045-3DA7-466C-8364-99664C333026}" type="presOf" srcId="{239B1954-4A51-403A-A00D-A451ACFE58D9}" destId="{C487F508-21ED-49E7-A43C-9ED13662E5CA}" srcOrd="0" destOrd="1" presId="urn:microsoft.com/office/officeart/2005/8/layout/chevron2"/>
    <dgm:cxn modelId="{B4494031-C037-4D84-8182-2E02F7C05576}" type="presOf" srcId="{FDD05962-FC19-44B3-A9C2-E421EB1DD078}" destId="{06EE67D6-7CB2-4064-9275-012D8D0FE5E4}" srcOrd="0" destOrd="1" presId="urn:microsoft.com/office/officeart/2005/8/layout/chevron2"/>
    <dgm:cxn modelId="{87F9AE8F-98CE-4F63-A917-4B80DA342ACC}" srcId="{0D28837C-FAC3-474F-AD62-456BF299D11C}" destId="{1595CF2D-7E76-4B90-ADA6-D0196A33EDF1}" srcOrd="0" destOrd="0" parTransId="{6EB62730-0963-48CB-8FB9-F3CB4D7DE935}" sibTransId="{63312F4E-B8FA-4C99-89F7-4985E7328796}"/>
    <dgm:cxn modelId="{99C6B5EA-8816-4742-B402-F4440E723A04}" type="presOf" srcId="{52E950EE-7E1B-4F85-94A2-7564FA88818A}" destId="{06EE67D6-7CB2-4064-9275-012D8D0FE5E4}" srcOrd="0" destOrd="2" presId="urn:microsoft.com/office/officeart/2005/8/layout/chevron2"/>
    <dgm:cxn modelId="{5CBE96B2-E139-4788-B660-7128C8BE8018}" srcId="{1595CF2D-7E76-4B90-ADA6-D0196A33EDF1}" destId="{46EE8FCC-3A7A-480C-A4C4-48FA527C24D7}" srcOrd="0" destOrd="0" parTransId="{4A0EC4DC-1D94-4C58-B778-F8F5FA98454A}" sibTransId="{EAB8B689-10DC-4848-92C8-66104B4671A5}"/>
    <dgm:cxn modelId="{18EB38E8-7716-40BB-A196-532F8778A6A6}" type="presOf" srcId="{5DC29BF7-82C5-4DB3-8E76-C690E39C6675}" destId="{4C17536F-7ECB-4B06-84A1-A890E6E80098}" srcOrd="0" destOrd="0" presId="urn:microsoft.com/office/officeart/2005/8/layout/chevron2"/>
    <dgm:cxn modelId="{4C01FF05-4BBF-464C-A780-086BF01D592E}" srcId="{1595CF2D-7E76-4B90-ADA6-D0196A33EDF1}" destId="{D3F597CA-B290-4C04-B751-111B1E8197D1}" srcOrd="1" destOrd="0" parTransId="{E4D35E98-D9E9-43BB-B42F-7E026F36506D}" sibTransId="{8F92D643-DAEC-4285-ACA7-9BC37A4216D0}"/>
    <dgm:cxn modelId="{A260ED5D-B2AA-4BA6-913B-C231B823619F}" type="presOf" srcId="{0D28837C-FAC3-474F-AD62-456BF299D11C}" destId="{DCB92CE6-40BD-420F-9161-E55304D15802}" srcOrd="0" destOrd="0" presId="urn:microsoft.com/office/officeart/2005/8/layout/chevron2"/>
    <dgm:cxn modelId="{C68F7CD0-E056-4AA6-8718-7A7DCA0FDA1C}" srcId="{5DC29BF7-82C5-4DB3-8E76-C690E39C6675}" destId="{FDD05962-FC19-44B3-A9C2-E421EB1DD078}" srcOrd="1" destOrd="0" parTransId="{215297BD-82C6-4802-945F-9853175B83A7}" sibTransId="{F7CF23CF-7E46-43CD-95C2-8BBA3E9EC178}"/>
    <dgm:cxn modelId="{7CAB49FD-B4BE-4CBC-BC0C-B7FD2B2BFC48}" type="presParOf" srcId="{DCB92CE6-40BD-420F-9161-E55304D15802}" destId="{FACDD985-1CFC-4C4C-A0BD-6FF68B60B7DB}" srcOrd="0" destOrd="0" presId="urn:microsoft.com/office/officeart/2005/8/layout/chevron2"/>
    <dgm:cxn modelId="{C78D76C5-4904-4D5B-8126-0995C3A69737}" type="presParOf" srcId="{FACDD985-1CFC-4C4C-A0BD-6FF68B60B7DB}" destId="{C905FED0-08E6-46E4-9702-2E67BF366CD4}" srcOrd="0" destOrd="0" presId="urn:microsoft.com/office/officeart/2005/8/layout/chevron2"/>
    <dgm:cxn modelId="{63195B14-E6E0-4596-9A49-F5DE0BF82291}" type="presParOf" srcId="{FACDD985-1CFC-4C4C-A0BD-6FF68B60B7DB}" destId="{11CC1402-EA8C-4B93-87A5-B7A7E884375C}" srcOrd="1" destOrd="0" presId="urn:microsoft.com/office/officeart/2005/8/layout/chevron2"/>
    <dgm:cxn modelId="{2ADE2408-D105-46E0-9A91-365E1CA93DF7}" type="presParOf" srcId="{DCB92CE6-40BD-420F-9161-E55304D15802}" destId="{96B27BAC-DE5C-449D-8EEA-C573E60F3C46}" srcOrd="1" destOrd="0" presId="urn:microsoft.com/office/officeart/2005/8/layout/chevron2"/>
    <dgm:cxn modelId="{F23915D6-85BA-427C-82A0-2348817AE989}" type="presParOf" srcId="{DCB92CE6-40BD-420F-9161-E55304D15802}" destId="{9B32233A-CEDC-4347-B2BF-582B85FE89E0}" srcOrd="2" destOrd="0" presId="urn:microsoft.com/office/officeart/2005/8/layout/chevron2"/>
    <dgm:cxn modelId="{DF4E3C44-6BE8-4123-85BA-AA709A6CB3E6}" type="presParOf" srcId="{9B32233A-CEDC-4347-B2BF-582B85FE89E0}" destId="{282AF402-D955-45BF-9C8D-7989A2E54B48}" srcOrd="0" destOrd="0" presId="urn:microsoft.com/office/officeart/2005/8/layout/chevron2"/>
    <dgm:cxn modelId="{0411508F-C441-4BFE-97F5-59BCF54366BA}" type="presParOf" srcId="{9B32233A-CEDC-4347-B2BF-582B85FE89E0}" destId="{C487F508-21ED-49E7-A43C-9ED13662E5CA}" srcOrd="1" destOrd="0" presId="urn:microsoft.com/office/officeart/2005/8/layout/chevron2"/>
    <dgm:cxn modelId="{6963D2F5-0E93-4776-AEA7-074A8E7725DA}" type="presParOf" srcId="{DCB92CE6-40BD-420F-9161-E55304D15802}" destId="{C5D1979F-07B7-4277-9BE9-94D91D7E41F2}" srcOrd="3" destOrd="0" presId="urn:microsoft.com/office/officeart/2005/8/layout/chevron2"/>
    <dgm:cxn modelId="{10917056-96F1-4F04-A590-F7006ECABE34}" type="presParOf" srcId="{DCB92CE6-40BD-420F-9161-E55304D15802}" destId="{92B23D55-90AE-4BFD-99D2-1F0A34B9F851}" srcOrd="4" destOrd="0" presId="urn:microsoft.com/office/officeart/2005/8/layout/chevron2"/>
    <dgm:cxn modelId="{3C1B1633-845F-4948-AAA2-9F36BCA45EC9}" type="presParOf" srcId="{92B23D55-90AE-4BFD-99D2-1F0A34B9F851}" destId="{4C17536F-7ECB-4B06-84A1-A890E6E80098}" srcOrd="0" destOrd="0" presId="urn:microsoft.com/office/officeart/2005/8/layout/chevron2"/>
    <dgm:cxn modelId="{29C39D46-8344-4E2A-95B4-4F7E35528923}" type="presParOf" srcId="{92B23D55-90AE-4BFD-99D2-1F0A34B9F851}" destId="{06EE67D6-7CB2-4064-9275-012D8D0FE5E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644619-4DC8-4882-AF0A-9204A94E9187}" type="doc">
      <dgm:prSet loTypeId="urn:microsoft.com/office/officeart/2005/8/layout/hierarchy3" loCatId="relationship" qsTypeId="urn:microsoft.com/office/officeart/2005/8/quickstyle/3d3" qsCatId="3D" csTypeId="urn:microsoft.com/office/officeart/2005/8/colors/accent6_4" csCatId="accent6" phldr="1"/>
      <dgm:spPr/>
      <dgm:t>
        <a:bodyPr/>
        <a:lstStyle/>
        <a:p>
          <a:endParaRPr lang="zh-CN" altLang="en-US"/>
        </a:p>
      </dgm:t>
    </dgm:pt>
    <dgm:pt modelId="{42E019EE-FA56-4D14-ABFA-89E83EE757EC}">
      <dgm:prSet phldrT="[文本]" custT="1"/>
      <dgm:spPr/>
      <dgm:t>
        <a:bodyPr/>
        <a:lstStyle/>
        <a:p>
          <a:r>
            <a:rPr lang="zh-CN" altLang="en-US" sz="1800" b="0" dirty="0" smtClean="0">
              <a:latin typeface="+mj-ea"/>
              <a:ea typeface="+mj-ea"/>
            </a:rPr>
            <a:t>长期护理保险的消费意识</a:t>
          </a:r>
          <a:endParaRPr lang="zh-CN" altLang="en-US" sz="1800" b="0" dirty="0">
            <a:latin typeface="+mj-ea"/>
            <a:ea typeface="+mj-ea"/>
          </a:endParaRPr>
        </a:p>
      </dgm:t>
    </dgm:pt>
    <dgm:pt modelId="{2388B8DE-6C73-4CB3-A36D-153A2AB21E61}" type="parTrans" cxnId="{71383C06-3C91-4B05-954F-71509BC671EF}">
      <dgm:prSet/>
      <dgm:spPr/>
      <dgm:t>
        <a:bodyPr/>
        <a:lstStyle/>
        <a:p>
          <a:endParaRPr lang="zh-CN" altLang="en-US" sz="1800" b="0">
            <a:latin typeface="+mj-ea"/>
            <a:ea typeface="+mj-ea"/>
          </a:endParaRPr>
        </a:p>
      </dgm:t>
    </dgm:pt>
    <dgm:pt modelId="{CFBE5C62-D80E-4C2E-9335-345506742C3C}" type="sibTrans" cxnId="{71383C06-3C91-4B05-954F-71509BC671EF}">
      <dgm:prSet/>
      <dgm:spPr/>
      <dgm:t>
        <a:bodyPr/>
        <a:lstStyle/>
        <a:p>
          <a:endParaRPr lang="zh-CN" altLang="en-US" sz="1800" b="0">
            <a:latin typeface="+mj-ea"/>
            <a:ea typeface="+mj-ea"/>
          </a:endParaRPr>
        </a:p>
      </dgm:t>
    </dgm:pt>
    <dgm:pt modelId="{61B117AE-6B32-44A5-B714-E3C1609A8BED}">
      <dgm:prSet phldrT="[文本]"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1800" b="0" dirty="0" smtClean="0">
              <a:latin typeface="+mj-ea"/>
              <a:ea typeface="+mj-ea"/>
            </a:rPr>
            <a:t>“养儿防老”的传统观念</a:t>
          </a:r>
          <a:endParaRPr lang="zh-CN" altLang="en-US" sz="1800" b="0" dirty="0">
            <a:latin typeface="+mj-ea"/>
            <a:ea typeface="+mj-ea"/>
          </a:endParaRPr>
        </a:p>
      </dgm:t>
    </dgm:pt>
    <dgm:pt modelId="{922F467F-DEAA-4C95-A5BC-2363A23DB7D2}" type="parTrans" cxnId="{999D5E47-F59F-473A-BEDB-4CFCF68D727B}">
      <dgm:prSet/>
      <dgm:spPr/>
      <dgm:t>
        <a:bodyPr/>
        <a:lstStyle/>
        <a:p>
          <a:endParaRPr lang="zh-CN" altLang="en-US" sz="1800" b="0">
            <a:latin typeface="+mj-ea"/>
            <a:ea typeface="+mj-ea"/>
          </a:endParaRPr>
        </a:p>
      </dgm:t>
    </dgm:pt>
    <dgm:pt modelId="{6A806A37-9B3E-4715-8AA9-9D2C88D38C43}" type="sibTrans" cxnId="{999D5E47-F59F-473A-BEDB-4CFCF68D727B}">
      <dgm:prSet/>
      <dgm:spPr/>
      <dgm:t>
        <a:bodyPr/>
        <a:lstStyle/>
        <a:p>
          <a:endParaRPr lang="zh-CN" altLang="en-US" sz="1800" b="0">
            <a:latin typeface="+mj-ea"/>
            <a:ea typeface="+mj-ea"/>
          </a:endParaRPr>
        </a:p>
      </dgm:t>
    </dgm:pt>
    <dgm:pt modelId="{781A0ED4-89FD-46BE-8FCA-38C639E26038}">
      <dgm:prSet phldrT="[文本]" custT="1"/>
      <dgm:spPr/>
      <dgm:t>
        <a:bodyPr/>
        <a:lstStyle/>
        <a:p>
          <a:r>
            <a:rPr lang="zh-CN" altLang="en-US" sz="1800" b="0" dirty="0" smtClean="0">
              <a:latin typeface="+mj-ea"/>
              <a:ea typeface="+mj-ea"/>
            </a:rPr>
            <a:t>理赔给付的判断标准</a:t>
          </a:r>
          <a:endParaRPr lang="zh-CN" altLang="en-US" sz="1800" b="0" dirty="0">
            <a:latin typeface="+mj-ea"/>
            <a:ea typeface="+mj-ea"/>
          </a:endParaRPr>
        </a:p>
      </dgm:t>
    </dgm:pt>
    <dgm:pt modelId="{81B48477-E597-49E8-BA92-7BC005C4687A}" type="parTrans" cxnId="{1B8894D4-DD12-494F-8162-752F9E2509DE}">
      <dgm:prSet/>
      <dgm:spPr/>
      <dgm:t>
        <a:bodyPr/>
        <a:lstStyle/>
        <a:p>
          <a:endParaRPr lang="zh-CN" altLang="en-US" sz="1800" b="0">
            <a:latin typeface="+mj-ea"/>
            <a:ea typeface="+mj-ea"/>
          </a:endParaRPr>
        </a:p>
      </dgm:t>
    </dgm:pt>
    <dgm:pt modelId="{58CA5A06-3432-48F4-9C7D-F6F75027F5CB}" type="sibTrans" cxnId="{1B8894D4-DD12-494F-8162-752F9E2509DE}">
      <dgm:prSet/>
      <dgm:spPr/>
      <dgm:t>
        <a:bodyPr/>
        <a:lstStyle/>
        <a:p>
          <a:endParaRPr lang="zh-CN" altLang="en-US" sz="1800" b="0">
            <a:latin typeface="+mj-ea"/>
            <a:ea typeface="+mj-ea"/>
          </a:endParaRPr>
        </a:p>
      </dgm:t>
    </dgm:pt>
    <dgm:pt modelId="{97C96D0F-C523-4139-8EB5-97006A53E91D}">
      <dgm:prSet phldrT="[文本]" custT="1"/>
      <dgm:spPr/>
      <dgm:t>
        <a:bodyPr/>
        <a:lstStyle/>
        <a:p>
          <a:r>
            <a:rPr lang="zh-CN" altLang="en-US" sz="1800" b="0" dirty="0" smtClean="0">
              <a:latin typeface="+mj-ea"/>
              <a:ea typeface="+mj-ea"/>
            </a:rPr>
            <a:t>业务经验欠缺</a:t>
          </a:r>
          <a:endParaRPr lang="zh-CN" altLang="en-US" sz="1800" b="0" dirty="0">
            <a:latin typeface="+mj-ea"/>
            <a:ea typeface="+mj-ea"/>
          </a:endParaRPr>
        </a:p>
      </dgm:t>
    </dgm:pt>
    <dgm:pt modelId="{0FB85149-8A32-49DE-A653-FDD085B83B24}" type="parTrans" cxnId="{84DD2CAB-DE11-4208-AACB-2E988A997C47}">
      <dgm:prSet/>
      <dgm:spPr/>
      <dgm:t>
        <a:bodyPr/>
        <a:lstStyle/>
        <a:p>
          <a:endParaRPr lang="zh-CN" altLang="en-US" sz="1800" b="0">
            <a:latin typeface="+mj-ea"/>
            <a:ea typeface="+mj-ea"/>
          </a:endParaRPr>
        </a:p>
      </dgm:t>
    </dgm:pt>
    <dgm:pt modelId="{A9D4D738-89E2-4588-BC27-063B7DFCBAFD}" type="sibTrans" cxnId="{84DD2CAB-DE11-4208-AACB-2E988A997C47}">
      <dgm:prSet/>
      <dgm:spPr/>
      <dgm:t>
        <a:bodyPr/>
        <a:lstStyle/>
        <a:p>
          <a:endParaRPr lang="zh-CN" altLang="en-US" sz="1800" b="0">
            <a:latin typeface="+mj-ea"/>
            <a:ea typeface="+mj-ea"/>
          </a:endParaRPr>
        </a:p>
      </dgm:t>
    </dgm:pt>
    <dgm:pt modelId="{699B4CE1-0E2F-48D0-9157-6D4C8FDBBA0D}">
      <dgm:prSet phldrT="[文本]" custT="1"/>
      <dgm:spPr/>
      <dgm:t>
        <a:bodyPr/>
        <a:lstStyle/>
        <a:p>
          <a:r>
            <a:rPr lang="zh-CN" altLang="en-US" sz="1800" b="0" dirty="0" smtClean="0">
              <a:latin typeface="+mj-ea"/>
              <a:ea typeface="+mj-ea"/>
            </a:rPr>
            <a:t>主观判断因素</a:t>
          </a:r>
          <a:endParaRPr lang="zh-CN" altLang="en-US" sz="1800" b="0" dirty="0">
            <a:latin typeface="+mj-ea"/>
            <a:ea typeface="+mj-ea"/>
          </a:endParaRPr>
        </a:p>
      </dgm:t>
    </dgm:pt>
    <dgm:pt modelId="{7770861E-9157-448F-BA6A-CA157B754CF6}" type="parTrans" cxnId="{9CF4E4DC-6A34-4D96-BE74-25A87A65C528}">
      <dgm:prSet/>
      <dgm:spPr/>
      <dgm:t>
        <a:bodyPr/>
        <a:lstStyle/>
        <a:p>
          <a:endParaRPr lang="zh-CN" altLang="en-US" sz="1800" b="0">
            <a:latin typeface="+mj-ea"/>
            <a:ea typeface="+mj-ea"/>
          </a:endParaRPr>
        </a:p>
      </dgm:t>
    </dgm:pt>
    <dgm:pt modelId="{43B37139-E66E-444A-B4B8-34C67B7B81C1}" type="sibTrans" cxnId="{9CF4E4DC-6A34-4D96-BE74-25A87A65C528}">
      <dgm:prSet/>
      <dgm:spPr/>
      <dgm:t>
        <a:bodyPr/>
        <a:lstStyle/>
        <a:p>
          <a:endParaRPr lang="zh-CN" altLang="en-US" sz="1800" b="0">
            <a:latin typeface="+mj-ea"/>
            <a:ea typeface="+mj-ea"/>
          </a:endParaRPr>
        </a:p>
      </dgm:t>
    </dgm:pt>
    <dgm:pt modelId="{4AF77CC8-254D-4E58-93A5-3B6849BD9B6D}">
      <dgm:prSet custT="1"/>
      <dgm:spPr/>
      <dgm:t>
        <a:bodyPr/>
        <a:lstStyle/>
        <a:p>
          <a:r>
            <a:rPr lang="zh-CN" altLang="en-US" sz="1800" b="0" dirty="0" smtClean="0">
              <a:latin typeface="+mj-ea"/>
              <a:ea typeface="+mj-ea"/>
            </a:rPr>
            <a:t>产品开发的数据基础</a:t>
          </a:r>
          <a:endParaRPr lang="zh-CN" altLang="en-US" sz="1800" b="0" dirty="0">
            <a:latin typeface="+mj-ea"/>
            <a:ea typeface="+mj-ea"/>
          </a:endParaRPr>
        </a:p>
      </dgm:t>
    </dgm:pt>
    <dgm:pt modelId="{2585D852-8E11-423D-9A63-53D5A7115726}" type="parTrans" cxnId="{F6E1952A-5E65-4857-B6F4-224876BBD31B}">
      <dgm:prSet/>
      <dgm:spPr/>
      <dgm:t>
        <a:bodyPr/>
        <a:lstStyle/>
        <a:p>
          <a:endParaRPr lang="zh-CN" altLang="en-US" sz="1800" b="0">
            <a:latin typeface="+mj-ea"/>
            <a:ea typeface="+mj-ea"/>
          </a:endParaRPr>
        </a:p>
      </dgm:t>
    </dgm:pt>
    <dgm:pt modelId="{71450E21-18D8-4CE2-ABDA-416F3556A6CD}" type="sibTrans" cxnId="{F6E1952A-5E65-4857-B6F4-224876BBD31B}">
      <dgm:prSet/>
      <dgm:spPr/>
      <dgm:t>
        <a:bodyPr/>
        <a:lstStyle/>
        <a:p>
          <a:endParaRPr lang="zh-CN" altLang="en-US" sz="1800" b="0">
            <a:latin typeface="+mj-ea"/>
            <a:ea typeface="+mj-ea"/>
          </a:endParaRPr>
        </a:p>
      </dgm:t>
    </dgm:pt>
    <dgm:pt modelId="{105FC510-C21A-4BE5-807D-93242872C941}">
      <dgm:prSet custT="1"/>
      <dgm:spPr/>
      <dgm:t>
        <a:bodyPr/>
        <a:lstStyle/>
        <a:p>
          <a:r>
            <a:rPr lang="zh-CN" altLang="en-US" sz="1800" b="0" dirty="0" smtClean="0">
              <a:latin typeface="+mj-ea"/>
              <a:ea typeface="+mj-ea"/>
            </a:rPr>
            <a:t>业务数据积累不足</a:t>
          </a:r>
          <a:endParaRPr lang="zh-CN" altLang="en-US" sz="1800" b="0" dirty="0">
            <a:latin typeface="+mj-ea"/>
            <a:ea typeface="+mj-ea"/>
          </a:endParaRPr>
        </a:p>
      </dgm:t>
    </dgm:pt>
    <dgm:pt modelId="{941FA480-CFF4-4CBB-9ACC-7765A55BD413}" type="parTrans" cxnId="{6203FEAB-368C-422F-A519-B52EF865FC37}">
      <dgm:prSet/>
      <dgm:spPr/>
      <dgm:t>
        <a:bodyPr/>
        <a:lstStyle/>
        <a:p>
          <a:endParaRPr lang="zh-CN" altLang="en-US" sz="1800" b="0">
            <a:latin typeface="+mj-ea"/>
            <a:ea typeface="+mj-ea"/>
          </a:endParaRPr>
        </a:p>
      </dgm:t>
    </dgm:pt>
    <dgm:pt modelId="{D337AFF7-1447-4B7F-8EB3-4E700B25FC3B}" type="sibTrans" cxnId="{6203FEAB-368C-422F-A519-B52EF865FC37}">
      <dgm:prSet/>
      <dgm:spPr/>
      <dgm:t>
        <a:bodyPr/>
        <a:lstStyle/>
        <a:p>
          <a:endParaRPr lang="zh-CN" altLang="en-US" sz="1800" b="0">
            <a:latin typeface="+mj-ea"/>
            <a:ea typeface="+mj-ea"/>
          </a:endParaRPr>
        </a:p>
      </dgm:t>
    </dgm:pt>
    <dgm:pt modelId="{13D44709-53DE-41C6-8301-B946F1DD36BB}">
      <dgm:prSet custT="1"/>
      <dgm:spPr/>
      <dgm:t>
        <a:bodyPr/>
        <a:lstStyle/>
        <a:p>
          <a:r>
            <a:rPr lang="zh-CN" altLang="en-US" sz="1800" b="0" dirty="0" smtClean="0">
              <a:latin typeface="+mj-ea"/>
              <a:ea typeface="+mj-ea"/>
            </a:rPr>
            <a:t>国外经验为主</a:t>
          </a:r>
          <a:endParaRPr lang="zh-CN" altLang="en-US" sz="1800" b="0" dirty="0">
            <a:latin typeface="+mj-ea"/>
            <a:ea typeface="+mj-ea"/>
          </a:endParaRPr>
        </a:p>
      </dgm:t>
    </dgm:pt>
    <dgm:pt modelId="{EB63161F-F088-4BFE-96BF-1FD5F3B1F4C5}" type="parTrans" cxnId="{C486C462-C2C6-451F-9A0E-A61B2DE562B7}">
      <dgm:prSet/>
      <dgm:spPr/>
      <dgm:t>
        <a:bodyPr/>
        <a:lstStyle/>
        <a:p>
          <a:endParaRPr lang="zh-CN" altLang="en-US" sz="1800" b="0">
            <a:latin typeface="+mj-ea"/>
            <a:ea typeface="+mj-ea"/>
          </a:endParaRPr>
        </a:p>
      </dgm:t>
    </dgm:pt>
    <dgm:pt modelId="{3F1A3BAB-BC69-484C-B674-4D9B78814BB7}" type="sibTrans" cxnId="{C486C462-C2C6-451F-9A0E-A61B2DE562B7}">
      <dgm:prSet/>
      <dgm:spPr/>
      <dgm:t>
        <a:bodyPr/>
        <a:lstStyle/>
        <a:p>
          <a:endParaRPr lang="zh-CN" altLang="en-US" sz="1800" b="0">
            <a:latin typeface="+mj-ea"/>
            <a:ea typeface="+mj-ea"/>
          </a:endParaRPr>
        </a:p>
      </dgm:t>
    </dgm:pt>
    <dgm:pt modelId="{DC326FC5-9DFD-4088-AC3F-2DE6836917DC}">
      <dgm:prSet custT="1"/>
      <dgm:spPr/>
      <dgm:t>
        <a:bodyPr/>
        <a:lstStyle/>
        <a:p>
          <a:r>
            <a:rPr lang="zh-CN" altLang="en-US" sz="1800" b="0" smtClean="0">
              <a:latin typeface="+mj-ea"/>
              <a:ea typeface="+mj-ea"/>
            </a:rPr>
            <a:t>员工福利计划欠缺</a:t>
          </a:r>
          <a:endParaRPr lang="en-US" altLang="zh-CN" sz="1800" b="0" dirty="0" smtClean="0">
            <a:latin typeface="+mj-ea"/>
            <a:ea typeface="+mj-ea"/>
          </a:endParaRPr>
        </a:p>
      </dgm:t>
    </dgm:pt>
    <dgm:pt modelId="{0B067CDE-1484-405A-80BD-437B94225630}" type="parTrans" cxnId="{37477FE1-3BA1-46C6-8636-E99EB2CD85AC}">
      <dgm:prSet/>
      <dgm:spPr/>
      <dgm:t>
        <a:bodyPr/>
        <a:lstStyle/>
        <a:p>
          <a:endParaRPr lang="zh-CN" altLang="en-US" sz="1800" b="0">
            <a:latin typeface="+mj-ea"/>
            <a:ea typeface="+mj-ea"/>
          </a:endParaRPr>
        </a:p>
      </dgm:t>
    </dgm:pt>
    <dgm:pt modelId="{CD4DA5F9-653E-4B49-B7CD-E2E7DA48AA58}" type="sibTrans" cxnId="{37477FE1-3BA1-46C6-8636-E99EB2CD85AC}">
      <dgm:prSet/>
      <dgm:spPr/>
      <dgm:t>
        <a:bodyPr/>
        <a:lstStyle/>
        <a:p>
          <a:endParaRPr lang="zh-CN" altLang="en-US" sz="1800" b="0">
            <a:latin typeface="+mj-ea"/>
            <a:ea typeface="+mj-ea"/>
          </a:endParaRPr>
        </a:p>
      </dgm:t>
    </dgm:pt>
    <dgm:pt modelId="{DAC301AC-6FED-4C3E-8A48-C92D2B9A943F}" type="pres">
      <dgm:prSet presAssocID="{FB644619-4DC8-4882-AF0A-9204A94E9187}" presName="diagram" presStyleCnt="0">
        <dgm:presLayoutVars>
          <dgm:chPref val="1"/>
          <dgm:dir/>
          <dgm:animOne val="branch"/>
          <dgm:animLvl val="lvl"/>
          <dgm:resizeHandles/>
        </dgm:presLayoutVars>
      </dgm:prSet>
      <dgm:spPr/>
      <dgm:t>
        <a:bodyPr/>
        <a:lstStyle/>
        <a:p>
          <a:endParaRPr lang="zh-CN" altLang="en-US"/>
        </a:p>
      </dgm:t>
    </dgm:pt>
    <dgm:pt modelId="{116E77CB-AACF-4050-A3B9-5AACB75CF163}" type="pres">
      <dgm:prSet presAssocID="{42E019EE-FA56-4D14-ABFA-89E83EE757EC}" presName="root" presStyleCnt="0"/>
      <dgm:spPr/>
    </dgm:pt>
    <dgm:pt modelId="{7F9CB602-CBC0-431C-B89A-46596B155C4A}" type="pres">
      <dgm:prSet presAssocID="{42E019EE-FA56-4D14-ABFA-89E83EE757EC}" presName="rootComposite" presStyleCnt="0"/>
      <dgm:spPr/>
    </dgm:pt>
    <dgm:pt modelId="{D6E67A9F-4A4F-4F3E-B7E8-C3BE02E8AF7A}" type="pres">
      <dgm:prSet presAssocID="{42E019EE-FA56-4D14-ABFA-89E83EE757EC}" presName="rootText" presStyleLbl="node1" presStyleIdx="0" presStyleCnt="3"/>
      <dgm:spPr/>
      <dgm:t>
        <a:bodyPr/>
        <a:lstStyle/>
        <a:p>
          <a:endParaRPr lang="zh-CN" altLang="en-US"/>
        </a:p>
      </dgm:t>
    </dgm:pt>
    <dgm:pt modelId="{BC2B3BDE-1847-4AFC-BDD7-8A278DBD8582}" type="pres">
      <dgm:prSet presAssocID="{42E019EE-FA56-4D14-ABFA-89E83EE757EC}" presName="rootConnector" presStyleLbl="node1" presStyleIdx="0" presStyleCnt="3"/>
      <dgm:spPr/>
      <dgm:t>
        <a:bodyPr/>
        <a:lstStyle/>
        <a:p>
          <a:endParaRPr lang="zh-CN" altLang="en-US"/>
        </a:p>
      </dgm:t>
    </dgm:pt>
    <dgm:pt modelId="{441D9505-5287-4022-AB9E-5DB01BDFE7F0}" type="pres">
      <dgm:prSet presAssocID="{42E019EE-FA56-4D14-ABFA-89E83EE757EC}" presName="childShape" presStyleCnt="0"/>
      <dgm:spPr/>
    </dgm:pt>
    <dgm:pt modelId="{5AD76C9F-BA04-44CE-9942-C8AC6B0ABA77}" type="pres">
      <dgm:prSet presAssocID="{922F467F-DEAA-4C95-A5BC-2363A23DB7D2}" presName="Name13" presStyleLbl="parChTrans1D2" presStyleIdx="0" presStyleCnt="6"/>
      <dgm:spPr/>
      <dgm:t>
        <a:bodyPr/>
        <a:lstStyle/>
        <a:p>
          <a:endParaRPr lang="zh-CN" altLang="en-US"/>
        </a:p>
      </dgm:t>
    </dgm:pt>
    <dgm:pt modelId="{C4814634-F882-4EE1-A177-A2C4729598D6}" type="pres">
      <dgm:prSet presAssocID="{61B117AE-6B32-44A5-B714-E3C1609A8BED}" presName="childText" presStyleLbl="bgAcc1" presStyleIdx="0" presStyleCnt="6">
        <dgm:presLayoutVars>
          <dgm:bulletEnabled val="1"/>
        </dgm:presLayoutVars>
      </dgm:prSet>
      <dgm:spPr/>
      <dgm:t>
        <a:bodyPr/>
        <a:lstStyle/>
        <a:p>
          <a:endParaRPr lang="zh-CN" altLang="en-US"/>
        </a:p>
      </dgm:t>
    </dgm:pt>
    <dgm:pt modelId="{119EF276-E041-4D08-9A1C-A6412E104705}" type="pres">
      <dgm:prSet presAssocID="{0B067CDE-1484-405A-80BD-437B94225630}" presName="Name13" presStyleLbl="parChTrans1D2" presStyleIdx="1" presStyleCnt="6"/>
      <dgm:spPr/>
      <dgm:t>
        <a:bodyPr/>
        <a:lstStyle/>
        <a:p>
          <a:endParaRPr lang="zh-CN" altLang="en-US"/>
        </a:p>
      </dgm:t>
    </dgm:pt>
    <dgm:pt modelId="{F1714A8C-944F-45E2-B85D-427E6D806FE4}" type="pres">
      <dgm:prSet presAssocID="{DC326FC5-9DFD-4088-AC3F-2DE6836917DC}" presName="childText" presStyleLbl="bgAcc1" presStyleIdx="1" presStyleCnt="6">
        <dgm:presLayoutVars>
          <dgm:bulletEnabled val="1"/>
        </dgm:presLayoutVars>
      </dgm:prSet>
      <dgm:spPr/>
      <dgm:t>
        <a:bodyPr/>
        <a:lstStyle/>
        <a:p>
          <a:endParaRPr lang="zh-CN" altLang="en-US"/>
        </a:p>
      </dgm:t>
    </dgm:pt>
    <dgm:pt modelId="{150D4CBF-7F5E-4F5C-A877-926049DE6583}" type="pres">
      <dgm:prSet presAssocID="{4AF77CC8-254D-4E58-93A5-3B6849BD9B6D}" presName="root" presStyleCnt="0"/>
      <dgm:spPr/>
    </dgm:pt>
    <dgm:pt modelId="{F7717127-5775-46A0-A6F0-8B166D8EA670}" type="pres">
      <dgm:prSet presAssocID="{4AF77CC8-254D-4E58-93A5-3B6849BD9B6D}" presName="rootComposite" presStyleCnt="0"/>
      <dgm:spPr/>
    </dgm:pt>
    <dgm:pt modelId="{F2804624-BD01-47D3-B0B1-91613FF00980}" type="pres">
      <dgm:prSet presAssocID="{4AF77CC8-254D-4E58-93A5-3B6849BD9B6D}" presName="rootText" presStyleLbl="node1" presStyleIdx="1" presStyleCnt="3"/>
      <dgm:spPr/>
      <dgm:t>
        <a:bodyPr/>
        <a:lstStyle/>
        <a:p>
          <a:endParaRPr lang="zh-CN" altLang="en-US"/>
        </a:p>
      </dgm:t>
    </dgm:pt>
    <dgm:pt modelId="{A34123BE-AC63-461F-8543-17CF11775CE1}" type="pres">
      <dgm:prSet presAssocID="{4AF77CC8-254D-4E58-93A5-3B6849BD9B6D}" presName="rootConnector" presStyleLbl="node1" presStyleIdx="1" presStyleCnt="3"/>
      <dgm:spPr/>
      <dgm:t>
        <a:bodyPr/>
        <a:lstStyle/>
        <a:p>
          <a:endParaRPr lang="zh-CN" altLang="en-US"/>
        </a:p>
      </dgm:t>
    </dgm:pt>
    <dgm:pt modelId="{5A2C39DA-3749-44BF-AA73-D432D67AA118}" type="pres">
      <dgm:prSet presAssocID="{4AF77CC8-254D-4E58-93A5-3B6849BD9B6D}" presName="childShape" presStyleCnt="0"/>
      <dgm:spPr/>
    </dgm:pt>
    <dgm:pt modelId="{4701CD62-31EA-4E28-A351-1E9B6E738942}" type="pres">
      <dgm:prSet presAssocID="{941FA480-CFF4-4CBB-9ACC-7765A55BD413}" presName="Name13" presStyleLbl="parChTrans1D2" presStyleIdx="2" presStyleCnt="6"/>
      <dgm:spPr/>
      <dgm:t>
        <a:bodyPr/>
        <a:lstStyle/>
        <a:p>
          <a:endParaRPr lang="zh-CN" altLang="en-US"/>
        </a:p>
      </dgm:t>
    </dgm:pt>
    <dgm:pt modelId="{150AE84C-68F7-46A2-B1E0-989EAE738EF7}" type="pres">
      <dgm:prSet presAssocID="{105FC510-C21A-4BE5-807D-93242872C941}" presName="childText" presStyleLbl="bgAcc1" presStyleIdx="2" presStyleCnt="6">
        <dgm:presLayoutVars>
          <dgm:bulletEnabled val="1"/>
        </dgm:presLayoutVars>
      </dgm:prSet>
      <dgm:spPr/>
      <dgm:t>
        <a:bodyPr/>
        <a:lstStyle/>
        <a:p>
          <a:endParaRPr lang="zh-CN" altLang="en-US"/>
        </a:p>
      </dgm:t>
    </dgm:pt>
    <dgm:pt modelId="{70839F58-1224-4940-8674-0CB5BE6724EB}" type="pres">
      <dgm:prSet presAssocID="{EB63161F-F088-4BFE-96BF-1FD5F3B1F4C5}" presName="Name13" presStyleLbl="parChTrans1D2" presStyleIdx="3" presStyleCnt="6"/>
      <dgm:spPr/>
      <dgm:t>
        <a:bodyPr/>
        <a:lstStyle/>
        <a:p>
          <a:endParaRPr lang="zh-CN" altLang="en-US"/>
        </a:p>
      </dgm:t>
    </dgm:pt>
    <dgm:pt modelId="{E7E8CDD8-9357-4386-B7C8-BDAD751C00CD}" type="pres">
      <dgm:prSet presAssocID="{13D44709-53DE-41C6-8301-B946F1DD36BB}" presName="childText" presStyleLbl="bgAcc1" presStyleIdx="3" presStyleCnt="6">
        <dgm:presLayoutVars>
          <dgm:bulletEnabled val="1"/>
        </dgm:presLayoutVars>
      </dgm:prSet>
      <dgm:spPr/>
      <dgm:t>
        <a:bodyPr/>
        <a:lstStyle/>
        <a:p>
          <a:endParaRPr lang="zh-CN" altLang="en-US"/>
        </a:p>
      </dgm:t>
    </dgm:pt>
    <dgm:pt modelId="{C5864308-F825-4DA8-8BA2-63F3279ABCE4}" type="pres">
      <dgm:prSet presAssocID="{781A0ED4-89FD-46BE-8FCA-38C639E26038}" presName="root" presStyleCnt="0"/>
      <dgm:spPr/>
    </dgm:pt>
    <dgm:pt modelId="{00B211D1-1A37-4243-A76E-569540C02463}" type="pres">
      <dgm:prSet presAssocID="{781A0ED4-89FD-46BE-8FCA-38C639E26038}" presName="rootComposite" presStyleCnt="0"/>
      <dgm:spPr/>
    </dgm:pt>
    <dgm:pt modelId="{EC88CB97-C254-455F-AEAB-5172034E163E}" type="pres">
      <dgm:prSet presAssocID="{781A0ED4-89FD-46BE-8FCA-38C639E26038}" presName="rootText" presStyleLbl="node1" presStyleIdx="2" presStyleCnt="3"/>
      <dgm:spPr/>
      <dgm:t>
        <a:bodyPr/>
        <a:lstStyle/>
        <a:p>
          <a:endParaRPr lang="zh-CN" altLang="en-US"/>
        </a:p>
      </dgm:t>
    </dgm:pt>
    <dgm:pt modelId="{D26791E8-8FD5-488B-A33B-10D7FF47772A}" type="pres">
      <dgm:prSet presAssocID="{781A0ED4-89FD-46BE-8FCA-38C639E26038}" presName="rootConnector" presStyleLbl="node1" presStyleIdx="2" presStyleCnt="3"/>
      <dgm:spPr/>
      <dgm:t>
        <a:bodyPr/>
        <a:lstStyle/>
        <a:p>
          <a:endParaRPr lang="zh-CN" altLang="en-US"/>
        </a:p>
      </dgm:t>
    </dgm:pt>
    <dgm:pt modelId="{777623A5-FEB3-4BA0-B998-1115347A3C6B}" type="pres">
      <dgm:prSet presAssocID="{781A0ED4-89FD-46BE-8FCA-38C639E26038}" presName="childShape" presStyleCnt="0"/>
      <dgm:spPr/>
    </dgm:pt>
    <dgm:pt modelId="{1EEA3D8C-2BBB-4451-BEBE-6B73E4B871EF}" type="pres">
      <dgm:prSet presAssocID="{0FB85149-8A32-49DE-A653-FDD085B83B24}" presName="Name13" presStyleLbl="parChTrans1D2" presStyleIdx="4" presStyleCnt="6"/>
      <dgm:spPr/>
      <dgm:t>
        <a:bodyPr/>
        <a:lstStyle/>
        <a:p>
          <a:endParaRPr lang="zh-CN" altLang="en-US"/>
        </a:p>
      </dgm:t>
    </dgm:pt>
    <dgm:pt modelId="{B7BB3FAF-40AB-4792-9B8C-2162316A1DAF}" type="pres">
      <dgm:prSet presAssocID="{97C96D0F-C523-4139-8EB5-97006A53E91D}" presName="childText" presStyleLbl="bgAcc1" presStyleIdx="4" presStyleCnt="6">
        <dgm:presLayoutVars>
          <dgm:bulletEnabled val="1"/>
        </dgm:presLayoutVars>
      </dgm:prSet>
      <dgm:spPr/>
      <dgm:t>
        <a:bodyPr/>
        <a:lstStyle/>
        <a:p>
          <a:endParaRPr lang="zh-CN" altLang="en-US"/>
        </a:p>
      </dgm:t>
    </dgm:pt>
    <dgm:pt modelId="{CA94A12D-9667-49F4-A364-2CD280D943BD}" type="pres">
      <dgm:prSet presAssocID="{7770861E-9157-448F-BA6A-CA157B754CF6}" presName="Name13" presStyleLbl="parChTrans1D2" presStyleIdx="5" presStyleCnt="6"/>
      <dgm:spPr/>
      <dgm:t>
        <a:bodyPr/>
        <a:lstStyle/>
        <a:p>
          <a:endParaRPr lang="zh-CN" altLang="en-US"/>
        </a:p>
      </dgm:t>
    </dgm:pt>
    <dgm:pt modelId="{FC14D36E-523B-4AE3-AAB8-A9A52EDF5640}" type="pres">
      <dgm:prSet presAssocID="{699B4CE1-0E2F-48D0-9157-6D4C8FDBBA0D}" presName="childText" presStyleLbl="bgAcc1" presStyleIdx="5" presStyleCnt="6">
        <dgm:presLayoutVars>
          <dgm:bulletEnabled val="1"/>
        </dgm:presLayoutVars>
      </dgm:prSet>
      <dgm:spPr/>
      <dgm:t>
        <a:bodyPr/>
        <a:lstStyle/>
        <a:p>
          <a:endParaRPr lang="zh-CN" altLang="en-US"/>
        </a:p>
      </dgm:t>
    </dgm:pt>
  </dgm:ptLst>
  <dgm:cxnLst>
    <dgm:cxn modelId="{37477FE1-3BA1-46C6-8636-E99EB2CD85AC}" srcId="{42E019EE-FA56-4D14-ABFA-89E83EE757EC}" destId="{DC326FC5-9DFD-4088-AC3F-2DE6836917DC}" srcOrd="1" destOrd="0" parTransId="{0B067CDE-1484-405A-80BD-437B94225630}" sibTransId="{CD4DA5F9-653E-4B49-B7CD-E2E7DA48AA58}"/>
    <dgm:cxn modelId="{B4F0FCE4-4C71-42ED-A6A6-80395CC36208}" type="presOf" srcId="{4AF77CC8-254D-4E58-93A5-3B6849BD9B6D}" destId="{F2804624-BD01-47D3-B0B1-91613FF00980}" srcOrd="0" destOrd="0" presId="urn:microsoft.com/office/officeart/2005/8/layout/hierarchy3"/>
    <dgm:cxn modelId="{96BC2BFC-84C1-4443-949E-BEA75FCA2288}" type="presOf" srcId="{61B117AE-6B32-44A5-B714-E3C1609A8BED}" destId="{C4814634-F882-4EE1-A177-A2C4729598D6}" srcOrd="0" destOrd="0" presId="urn:microsoft.com/office/officeart/2005/8/layout/hierarchy3"/>
    <dgm:cxn modelId="{4CF45C8C-68AF-4316-B406-453D3F75CFEC}" type="presOf" srcId="{42E019EE-FA56-4D14-ABFA-89E83EE757EC}" destId="{D6E67A9F-4A4F-4F3E-B7E8-C3BE02E8AF7A}" srcOrd="0" destOrd="0" presId="urn:microsoft.com/office/officeart/2005/8/layout/hierarchy3"/>
    <dgm:cxn modelId="{71383C06-3C91-4B05-954F-71509BC671EF}" srcId="{FB644619-4DC8-4882-AF0A-9204A94E9187}" destId="{42E019EE-FA56-4D14-ABFA-89E83EE757EC}" srcOrd="0" destOrd="0" parTransId="{2388B8DE-6C73-4CB3-A36D-153A2AB21E61}" sibTransId="{CFBE5C62-D80E-4C2E-9335-345506742C3C}"/>
    <dgm:cxn modelId="{732AA2EB-3C0B-4DC0-8D01-E1F6110D564F}" type="presOf" srcId="{0B067CDE-1484-405A-80BD-437B94225630}" destId="{119EF276-E041-4D08-9A1C-A6412E104705}" srcOrd="0" destOrd="0" presId="urn:microsoft.com/office/officeart/2005/8/layout/hierarchy3"/>
    <dgm:cxn modelId="{7893EA9C-3EF7-414D-9F60-819EFCBD4DE0}" type="presOf" srcId="{941FA480-CFF4-4CBB-9ACC-7765A55BD413}" destId="{4701CD62-31EA-4E28-A351-1E9B6E738942}" srcOrd="0" destOrd="0" presId="urn:microsoft.com/office/officeart/2005/8/layout/hierarchy3"/>
    <dgm:cxn modelId="{8F12E397-5A73-4D23-BB60-CFC7B20F58AD}" type="presOf" srcId="{42E019EE-FA56-4D14-ABFA-89E83EE757EC}" destId="{BC2B3BDE-1847-4AFC-BDD7-8A278DBD8582}" srcOrd="1" destOrd="0" presId="urn:microsoft.com/office/officeart/2005/8/layout/hierarchy3"/>
    <dgm:cxn modelId="{84DD2CAB-DE11-4208-AACB-2E988A997C47}" srcId="{781A0ED4-89FD-46BE-8FCA-38C639E26038}" destId="{97C96D0F-C523-4139-8EB5-97006A53E91D}" srcOrd="0" destOrd="0" parTransId="{0FB85149-8A32-49DE-A653-FDD085B83B24}" sibTransId="{A9D4D738-89E2-4588-BC27-063B7DFCBAFD}"/>
    <dgm:cxn modelId="{F6E1952A-5E65-4857-B6F4-224876BBD31B}" srcId="{FB644619-4DC8-4882-AF0A-9204A94E9187}" destId="{4AF77CC8-254D-4E58-93A5-3B6849BD9B6D}" srcOrd="1" destOrd="0" parTransId="{2585D852-8E11-423D-9A63-53D5A7115726}" sibTransId="{71450E21-18D8-4CE2-ABDA-416F3556A6CD}"/>
    <dgm:cxn modelId="{BA9BE0E5-D63F-4D5A-A4D6-A40EA73257CC}" type="presOf" srcId="{97C96D0F-C523-4139-8EB5-97006A53E91D}" destId="{B7BB3FAF-40AB-4792-9B8C-2162316A1DAF}" srcOrd="0" destOrd="0" presId="urn:microsoft.com/office/officeart/2005/8/layout/hierarchy3"/>
    <dgm:cxn modelId="{0CAAC1FA-EE92-4089-89D3-3193BA3AD860}" type="presOf" srcId="{922F467F-DEAA-4C95-A5BC-2363A23DB7D2}" destId="{5AD76C9F-BA04-44CE-9942-C8AC6B0ABA77}" srcOrd="0" destOrd="0" presId="urn:microsoft.com/office/officeart/2005/8/layout/hierarchy3"/>
    <dgm:cxn modelId="{6203FEAB-368C-422F-A519-B52EF865FC37}" srcId="{4AF77CC8-254D-4E58-93A5-3B6849BD9B6D}" destId="{105FC510-C21A-4BE5-807D-93242872C941}" srcOrd="0" destOrd="0" parTransId="{941FA480-CFF4-4CBB-9ACC-7765A55BD413}" sibTransId="{D337AFF7-1447-4B7F-8EB3-4E700B25FC3B}"/>
    <dgm:cxn modelId="{2377BFDE-00C5-493F-8290-01FE40D52419}" type="presOf" srcId="{781A0ED4-89FD-46BE-8FCA-38C639E26038}" destId="{D26791E8-8FD5-488B-A33B-10D7FF47772A}" srcOrd="1" destOrd="0" presId="urn:microsoft.com/office/officeart/2005/8/layout/hierarchy3"/>
    <dgm:cxn modelId="{1B8894D4-DD12-494F-8162-752F9E2509DE}" srcId="{FB644619-4DC8-4882-AF0A-9204A94E9187}" destId="{781A0ED4-89FD-46BE-8FCA-38C639E26038}" srcOrd="2" destOrd="0" parTransId="{81B48477-E597-49E8-BA92-7BC005C4687A}" sibTransId="{58CA5A06-3432-48F4-9C7D-F6F75027F5CB}"/>
    <dgm:cxn modelId="{C3E09B7F-AB9A-4DE0-8A44-2544422935A5}" type="presOf" srcId="{4AF77CC8-254D-4E58-93A5-3B6849BD9B6D}" destId="{A34123BE-AC63-461F-8543-17CF11775CE1}" srcOrd="1" destOrd="0" presId="urn:microsoft.com/office/officeart/2005/8/layout/hierarchy3"/>
    <dgm:cxn modelId="{83BCC744-11DC-4773-A940-A242055B250E}" type="presOf" srcId="{EB63161F-F088-4BFE-96BF-1FD5F3B1F4C5}" destId="{70839F58-1224-4940-8674-0CB5BE6724EB}" srcOrd="0" destOrd="0" presId="urn:microsoft.com/office/officeart/2005/8/layout/hierarchy3"/>
    <dgm:cxn modelId="{999D5E47-F59F-473A-BEDB-4CFCF68D727B}" srcId="{42E019EE-FA56-4D14-ABFA-89E83EE757EC}" destId="{61B117AE-6B32-44A5-B714-E3C1609A8BED}" srcOrd="0" destOrd="0" parTransId="{922F467F-DEAA-4C95-A5BC-2363A23DB7D2}" sibTransId="{6A806A37-9B3E-4715-8AA9-9D2C88D38C43}"/>
    <dgm:cxn modelId="{32769C5B-79DB-4DB2-8A8F-FD37DA1B8542}" type="presOf" srcId="{FB644619-4DC8-4882-AF0A-9204A94E9187}" destId="{DAC301AC-6FED-4C3E-8A48-C92D2B9A943F}" srcOrd="0" destOrd="0" presId="urn:microsoft.com/office/officeart/2005/8/layout/hierarchy3"/>
    <dgm:cxn modelId="{B6F1F2E1-083D-4E35-AE4C-2B08C3FE3FE0}" type="presOf" srcId="{13D44709-53DE-41C6-8301-B946F1DD36BB}" destId="{E7E8CDD8-9357-4386-B7C8-BDAD751C00CD}" srcOrd="0" destOrd="0" presId="urn:microsoft.com/office/officeart/2005/8/layout/hierarchy3"/>
    <dgm:cxn modelId="{61DF9723-1B44-4C60-B7B1-B8D3FA2BF4A7}" type="presOf" srcId="{699B4CE1-0E2F-48D0-9157-6D4C8FDBBA0D}" destId="{FC14D36E-523B-4AE3-AAB8-A9A52EDF5640}" srcOrd="0" destOrd="0" presId="urn:microsoft.com/office/officeart/2005/8/layout/hierarchy3"/>
    <dgm:cxn modelId="{DE4D87A4-7D1E-480A-A09D-E9F28FCC3127}" type="presOf" srcId="{0FB85149-8A32-49DE-A653-FDD085B83B24}" destId="{1EEA3D8C-2BBB-4451-BEBE-6B73E4B871EF}" srcOrd="0" destOrd="0" presId="urn:microsoft.com/office/officeart/2005/8/layout/hierarchy3"/>
    <dgm:cxn modelId="{642C77DB-78F1-4F92-934B-9F367660CFA5}" type="presOf" srcId="{105FC510-C21A-4BE5-807D-93242872C941}" destId="{150AE84C-68F7-46A2-B1E0-989EAE738EF7}" srcOrd="0" destOrd="0" presId="urn:microsoft.com/office/officeart/2005/8/layout/hierarchy3"/>
    <dgm:cxn modelId="{D28A62DA-3696-4833-945F-4FECD205EF34}" type="presOf" srcId="{DC326FC5-9DFD-4088-AC3F-2DE6836917DC}" destId="{F1714A8C-944F-45E2-B85D-427E6D806FE4}" srcOrd="0" destOrd="0" presId="urn:microsoft.com/office/officeart/2005/8/layout/hierarchy3"/>
    <dgm:cxn modelId="{C486C462-C2C6-451F-9A0E-A61B2DE562B7}" srcId="{4AF77CC8-254D-4E58-93A5-3B6849BD9B6D}" destId="{13D44709-53DE-41C6-8301-B946F1DD36BB}" srcOrd="1" destOrd="0" parTransId="{EB63161F-F088-4BFE-96BF-1FD5F3B1F4C5}" sibTransId="{3F1A3BAB-BC69-484C-B674-4D9B78814BB7}"/>
    <dgm:cxn modelId="{764B6245-1CB4-4EC2-8F05-D2C95EBA3D8F}" type="presOf" srcId="{7770861E-9157-448F-BA6A-CA157B754CF6}" destId="{CA94A12D-9667-49F4-A364-2CD280D943BD}" srcOrd="0" destOrd="0" presId="urn:microsoft.com/office/officeart/2005/8/layout/hierarchy3"/>
    <dgm:cxn modelId="{9CF4E4DC-6A34-4D96-BE74-25A87A65C528}" srcId="{781A0ED4-89FD-46BE-8FCA-38C639E26038}" destId="{699B4CE1-0E2F-48D0-9157-6D4C8FDBBA0D}" srcOrd="1" destOrd="0" parTransId="{7770861E-9157-448F-BA6A-CA157B754CF6}" sibTransId="{43B37139-E66E-444A-B4B8-34C67B7B81C1}"/>
    <dgm:cxn modelId="{3137986E-2F4F-48D7-8B84-0A45C05D4091}" type="presOf" srcId="{781A0ED4-89FD-46BE-8FCA-38C639E26038}" destId="{EC88CB97-C254-455F-AEAB-5172034E163E}" srcOrd="0" destOrd="0" presId="urn:microsoft.com/office/officeart/2005/8/layout/hierarchy3"/>
    <dgm:cxn modelId="{8B221DE5-82B6-484A-B824-2A4E5E5DDA94}" type="presParOf" srcId="{DAC301AC-6FED-4C3E-8A48-C92D2B9A943F}" destId="{116E77CB-AACF-4050-A3B9-5AACB75CF163}" srcOrd="0" destOrd="0" presId="urn:microsoft.com/office/officeart/2005/8/layout/hierarchy3"/>
    <dgm:cxn modelId="{A9B9C25E-B084-40BF-BE69-49FEFB209310}" type="presParOf" srcId="{116E77CB-AACF-4050-A3B9-5AACB75CF163}" destId="{7F9CB602-CBC0-431C-B89A-46596B155C4A}" srcOrd="0" destOrd="0" presId="urn:microsoft.com/office/officeart/2005/8/layout/hierarchy3"/>
    <dgm:cxn modelId="{7F594B82-7D51-4767-86BA-3568786BAB8C}" type="presParOf" srcId="{7F9CB602-CBC0-431C-B89A-46596B155C4A}" destId="{D6E67A9F-4A4F-4F3E-B7E8-C3BE02E8AF7A}" srcOrd="0" destOrd="0" presId="urn:microsoft.com/office/officeart/2005/8/layout/hierarchy3"/>
    <dgm:cxn modelId="{6E3B121F-19C8-4285-B03A-F336785D139E}" type="presParOf" srcId="{7F9CB602-CBC0-431C-B89A-46596B155C4A}" destId="{BC2B3BDE-1847-4AFC-BDD7-8A278DBD8582}" srcOrd="1" destOrd="0" presId="urn:microsoft.com/office/officeart/2005/8/layout/hierarchy3"/>
    <dgm:cxn modelId="{8034E749-0D7F-4AEE-A82B-63D0631D09B1}" type="presParOf" srcId="{116E77CB-AACF-4050-A3B9-5AACB75CF163}" destId="{441D9505-5287-4022-AB9E-5DB01BDFE7F0}" srcOrd="1" destOrd="0" presId="urn:microsoft.com/office/officeart/2005/8/layout/hierarchy3"/>
    <dgm:cxn modelId="{7F05F268-E4AF-4152-889B-CF3BB04142A0}" type="presParOf" srcId="{441D9505-5287-4022-AB9E-5DB01BDFE7F0}" destId="{5AD76C9F-BA04-44CE-9942-C8AC6B0ABA77}" srcOrd="0" destOrd="0" presId="urn:microsoft.com/office/officeart/2005/8/layout/hierarchy3"/>
    <dgm:cxn modelId="{944DEF53-9C66-44AF-9C5D-EF0EE46F59A9}" type="presParOf" srcId="{441D9505-5287-4022-AB9E-5DB01BDFE7F0}" destId="{C4814634-F882-4EE1-A177-A2C4729598D6}" srcOrd="1" destOrd="0" presId="urn:microsoft.com/office/officeart/2005/8/layout/hierarchy3"/>
    <dgm:cxn modelId="{320E7C22-2824-4A00-8D8D-ECFA400CED72}" type="presParOf" srcId="{441D9505-5287-4022-AB9E-5DB01BDFE7F0}" destId="{119EF276-E041-4D08-9A1C-A6412E104705}" srcOrd="2" destOrd="0" presId="urn:microsoft.com/office/officeart/2005/8/layout/hierarchy3"/>
    <dgm:cxn modelId="{98C752B9-F33E-41CD-8456-D5786B414F12}" type="presParOf" srcId="{441D9505-5287-4022-AB9E-5DB01BDFE7F0}" destId="{F1714A8C-944F-45E2-B85D-427E6D806FE4}" srcOrd="3" destOrd="0" presId="urn:microsoft.com/office/officeart/2005/8/layout/hierarchy3"/>
    <dgm:cxn modelId="{4DC52A80-D6E8-4EF1-833B-3FF8F70FBB8F}" type="presParOf" srcId="{DAC301AC-6FED-4C3E-8A48-C92D2B9A943F}" destId="{150D4CBF-7F5E-4F5C-A877-926049DE6583}" srcOrd="1" destOrd="0" presId="urn:microsoft.com/office/officeart/2005/8/layout/hierarchy3"/>
    <dgm:cxn modelId="{90BD46E9-0C9C-4EEF-9561-7B7D0D62E42D}" type="presParOf" srcId="{150D4CBF-7F5E-4F5C-A877-926049DE6583}" destId="{F7717127-5775-46A0-A6F0-8B166D8EA670}" srcOrd="0" destOrd="0" presId="urn:microsoft.com/office/officeart/2005/8/layout/hierarchy3"/>
    <dgm:cxn modelId="{D148465F-ABCC-437B-A0FE-629D28088408}" type="presParOf" srcId="{F7717127-5775-46A0-A6F0-8B166D8EA670}" destId="{F2804624-BD01-47D3-B0B1-91613FF00980}" srcOrd="0" destOrd="0" presId="urn:microsoft.com/office/officeart/2005/8/layout/hierarchy3"/>
    <dgm:cxn modelId="{B829019F-5B9D-45E6-B1E9-6C5E82BE36FA}" type="presParOf" srcId="{F7717127-5775-46A0-A6F0-8B166D8EA670}" destId="{A34123BE-AC63-461F-8543-17CF11775CE1}" srcOrd="1" destOrd="0" presId="urn:microsoft.com/office/officeart/2005/8/layout/hierarchy3"/>
    <dgm:cxn modelId="{5164D0D6-2909-4B63-9103-4855014C5E12}" type="presParOf" srcId="{150D4CBF-7F5E-4F5C-A877-926049DE6583}" destId="{5A2C39DA-3749-44BF-AA73-D432D67AA118}" srcOrd="1" destOrd="0" presId="urn:microsoft.com/office/officeart/2005/8/layout/hierarchy3"/>
    <dgm:cxn modelId="{6E7A379E-C92F-4B50-B4D6-AEC9B88C5E8E}" type="presParOf" srcId="{5A2C39DA-3749-44BF-AA73-D432D67AA118}" destId="{4701CD62-31EA-4E28-A351-1E9B6E738942}" srcOrd="0" destOrd="0" presId="urn:microsoft.com/office/officeart/2005/8/layout/hierarchy3"/>
    <dgm:cxn modelId="{D89554CD-BE72-4276-AF76-4942ED0AE34F}" type="presParOf" srcId="{5A2C39DA-3749-44BF-AA73-D432D67AA118}" destId="{150AE84C-68F7-46A2-B1E0-989EAE738EF7}" srcOrd="1" destOrd="0" presId="urn:microsoft.com/office/officeart/2005/8/layout/hierarchy3"/>
    <dgm:cxn modelId="{DDBA4CAA-E1CA-4678-A07E-E829F43519D6}" type="presParOf" srcId="{5A2C39DA-3749-44BF-AA73-D432D67AA118}" destId="{70839F58-1224-4940-8674-0CB5BE6724EB}" srcOrd="2" destOrd="0" presId="urn:microsoft.com/office/officeart/2005/8/layout/hierarchy3"/>
    <dgm:cxn modelId="{37FAE7EC-84A1-4DB9-A291-FBF8B435598E}" type="presParOf" srcId="{5A2C39DA-3749-44BF-AA73-D432D67AA118}" destId="{E7E8CDD8-9357-4386-B7C8-BDAD751C00CD}" srcOrd="3" destOrd="0" presId="urn:microsoft.com/office/officeart/2005/8/layout/hierarchy3"/>
    <dgm:cxn modelId="{DD733A49-48E4-4587-8AAB-1D0DC8282196}" type="presParOf" srcId="{DAC301AC-6FED-4C3E-8A48-C92D2B9A943F}" destId="{C5864308-F825-4DA8-8BA2-63F3279ABCE4}" srcOrd="2" destOrd="0" presId="urn:microsoft.com/office/officeart/2005/8/layout/hierarchy3"/>
    <dgm:cxn modelId="{6099674D-78ED-465A-ABDB-5E401D06E583}" type="presParOf" srcId="{C5864308-F825-4DA8-8BA2-63F3279ABCE4}" destId="{00B211D1-1A37-4243-A76E-569540C02463}" srcOrd="0" destOrd="0" presId="urn:microsoft.com/office/officeart/2005/8/layout/hierarchy3"/>
    <dgm:cxn modelId="{E76C5373-B4B5-42CF-BA4E-24F9F2E96850}" type="presParOf" srcId="{00B211D1-1A37-4243-A76E-569540C02463}" destId="{EC88CB97-C254-455F-AEAB-5172034E163E}" srcOrd="0" destOrd="0" presId="urn:microsoft.com/office/officeart/2005/8/layout/hierarchy3"/>
    <dgm:cxn modelId="{4321E9A5-1BCB-4290-B2E7-241752BCBF63}" type="presParOf" srcId="{00B211D1-1A37-4243-A76E-569540C02463}" destId="{D26791E8-8FD5-488B-A33B-10D7FF47772A}" srcOrd="1" destOrd="0" presId="urn:microsoft.com/office/officeart/2005/8/layout/hierarchy3"/>
    <dgm:cxn modelId="{9F05A43D-8F67-4D58-826E-8C4D5B5B066D}" type="presParOf" srcId="{C5864308-F825-4DA8-8BA2-63F3279ABCE4}" destId="{777623A5-FEB3-4BA0-B998-1115347A3C6B}" srcOrd="1" destOrd="0" presId="urn:microsoft.com/office/officeart/2005/8/layout/hierarchy3"/>
    <dgm:cxn modelId="{C46D772E-30D5-4D94-8B21-4F401D5D510E}" type="presParOf" srcId="{777623A5-FEB3-4BA0-B998-1115347A3C6B}" destId="{1EEA3D8C-2BBB-4451-BEBE-6B73E4B871EF}" srcOrd="0" destOrd="0" presId="urn:microsoft.com/office/officeart/2005/8/layout/hierarchy3"/>
    <dgm:cxn modelId="{E1091D11-B126-4FED-A7F1-522CA4E0A446}" type="presParOf" srcId="{777623A5-FEB3-4BA0-B998-1115347A3C6B}" destId="{B7BB3FAF-40AB-4792-9B8C-2162316A1DAF}" srcOrd="1" destOrd="0" presId="urn:microsoft.com/office/officeart/2005/8/layout/hierarchy3"/>
    <dgm:cxn modelId="{E1A864C1-5189-445F-9139-63F9E306A2A0}" type="presParOf" srcId="{777623A5-FEB3-4BA0-B998-1115347A3C6B}" destId="{CA94A12D-9667-49F4-A364-2CD280D943BD}" srcOrd="2" destOrd="0" presId="urn:microsoft.com/office/officeart/2005/8/layout/hierarchy3"/>
    <dgm:cxn modelId="{C9751FC5-F7D1-4613-9A7C-4147F48AD15B}" type="presParOf" srcId="{777623A5-FEB3-4BA0-B998-1115347A3C6B}" destId="{FC14D36E-523B-4AE3-AAB8-A9A52EDF564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E0DFD-1BF7-45CB-AADC-32BCDE9C12E5}">
      <dsp:nvSpPr>
        <dsp:cNvPr id="0" name=""/>
        <dsp:cNvSpPr/>
      </dsp:nvSpPr>
      <dsp:spPr>
        <a:xfrm>
          <a:off x="93154" y="0"/>
          <a:ext cx="7113056" cy="4445660"/>
        </a:xfrm>
        <a:prstGeom prst="swooshArrow">
          <a:avLst>
            <a:gd name="adj1" fmla="val 25000"/>
            <a:gd name="adj2" fmla="val 25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6ACFC-0DF0-41C6-88AB-886FA4705188}">
      <dsp:nvSpPr>
        <dsp:cNvPr id="0" name=""/>
        <dsp:cNvSpPr/>
      </dsp:nvSpPr>
      <dsp:spPr>
        <a:xfrm>
          <a:off x="996513" y="3068394"/>
          <a:ext cx="184939" cy="184939"/>
        </a:xfrm>
        <a:prstGeom prst="ellipse">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C7D9A-A7D3-44A0-B38A-C1093B8C63DD}">
      <dsp:nvSpPr>
        <dsp:cNvPr id="0" name=""/>
        <dsp:cNvSpPr/>
      </dsp:nvSpPr>
      <dsp:spPr>
        <a:xfrm>
          <a:off x="1219200" y="3160864"/>
          <a:ext cx="1396907" cy="1284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96" tIns="0" rIns="0" bIns="0" numCol="1" spcCol="1270" anchor="t" anchorCtr="0">
          <a:noAutofit/>
        </a:bodyPr>
        <a:lstStyle/>
        <a:p>
          <a:pPr lvl="0" algn="l" defTabSz="711200">
            <a:lnSpc>
              <a:spcPct val="90000"/>
            </a:lnSpc>
            <a:spcBef>
              <a:spcPct val="0"/>
            </a:spcBef>
            <a:spcAft>
              <a:spcPct val="35000"/>
            </a:spcAft>
          </a:pPr>
          <a:r>
            <a:rPr lang="zh-CN" altLang="en-US" sz="1600" kern="1200" dirty="0" smtClean="0">
              <a:latin typeface="+mj-ea"/>
              <a:ea typeface="+mj-ea"/>
            </a:rPr>
            <a:t>国泰康宁长期看护健康保险</a:t>
          </a:r>
          <a:endParaRPr lang="zh-CN" altLang="en-US" sz="1600" kern="1200" dirty="0">
            <a:latin typeface="+mj-ea"/>
            <a:ea typeface="+mj-ea"/>
          </a:endParaRPr>
        </a:p>
      </dsp:txBody>
      <dsp:txXfrm>
        <a:off x="1219200" y="3160864"/>
        <a:ext cx="1396907" cy="1284795"/>
      </dsp:txXfrm>
    </dsp:sp>
    <dsp:sp modelId="{97C3499A-B2D0-49B6-ACBD-681D47A981F3}">
      <dsp:nvSpPr>
        <dsp:cNvPr id="0" name=""/>
        <dsp:cNvSpPr/>
      </dsp:nvSpPr>
      <dsp:spPr>
        <a:xfrm>
          <a:off x="2628959" y="1860064"/>
          <a:ext cx="334313" cy="334313"/>
        </a:xfrm>
        <a:prstGeom prst="ellipse">
          <a:avLst/>
        </a:prstGeom>
        <a:solidFill>
          <a:schemeClr val="accent6">
            <a:shade val="50000"/>
            <a:hueOff val="0"/>
            <a:satOff val="-24950"/>
            <a:lumOff val="33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C1D043-0201-4D65-8B28-C59AE3501108}">
      <dsp:nvSpPr>
        <dsp:cNvPr id="0" name=""/>
        <dsp:cNvSpPr/>
      </dsp:nvSpPr>
      <dsp:spPr>
        <a:xfrm>
          <a:off x="2766770" y="2031840"/>
          <a:ext cx="2383328" cy="2413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146" tIns="0" rIns="0" bIns="0" numCol="1" spcCol="1270" anchor="t" anchorCtr="0">
          <a:noAutofit/>
        </a:bodyPr>
        <a:lstStyle/>
        <a:p>
          <a:pPr lvl="0" algn="l" defTabSz="711200">
            <a:lnSpc>
              <a:spcPct val="90000"/>
            </a:lnSpc>
            <a:spcBef>
              <a:spcPct val="0"/>
            </a:spcBef>
            <a:spcAft>
              <a:spcPct val="35000"/>
            </a:spcAft>
          </a:pPr>
          <a:r>
            <a:rPr lang="zh-CN" altLang="en-US" sz="1600" kern="1200" dirty="0" smtClean="0">
              <a:latin typeface="+mj-ea"/>
              <a:ea typeface="+mj-ea"/>
            </a:rPr>
            <a:t>生命至康长期护理健康保险</a:t>
          </a:r>
          <a:endParaRPr lang="en-US" altLang="zh-CN" sz="1600" kern="1200" dirty="0" smtClean="0">
            <a:latin typeface="+mj-ea"/>
            <a:ea typeface="+mj-ea"/>
          </a:endParaRPr>
        </a:p>
        <a:p>
          <a:pPr lvl="0" algn="l" defTabSz="711200">
            <a:lnSpc>
              <a:spcPct val="90000"/>
            </a:lnSpc>
            <a:spcBef>
              <a:spcPct val="0"/>
            </a:spcBef>
            <a:spcAft>
              <a:spcPct val="35000"/>
            </a:spcAft>
          </a:pPr>
          <a:r>
            <a:rPr lang="zh-CN" altLang="en-US" sz="1600" kern="1200" dirty="0" smtClean="0">
              <a:latin typeface="+mj-ea"/>
              <a:ea typeface="+mj-ea"/>
            </a:rPr>
            <a:t>全无忧长期护理个人健康保险</a:t>
          </a:r>
          <a:endParaRPr lang="en-US" altLang="zh-CN" sz="1600" kern="1200" dirty="0" smtClean="0">
            <a:latin typeface="+mj-ea"/>
            <a:ea typeface="+mj-ea"/>
          </a:endParaRPr>
        </a:p>
        <a:p>
          <a:pPr lvl="0" algn="l" defTabSz="711200">
            <a:lnSpc>
              <a:spcPct val="90000"/>
            </a:lnSpc>
            <a:spcBef>
              <a:spcPct val="0"/>
            </a:spcBef>
            <a:spcAft>
              <a:spcPct val="35000"/>
            </a:spcAft>
          </a:pPr>
          <a:r>
            <a:rPr lang="zh-CN" altLang="en-US" sz="1600" kern="1200" dirty="0" smtClean="0">
              <a:latin typeface="+mj-ea"/>
              <a:ea typeface="+mj-ea"/>
            </a:rPr>
            <a:t>瑞福德长期护理保险</a:t>
          </a:r>
          <a:endParaRPr lang="zh-CN" altLang="en-US" sz="1600" kern="1200" dirty="0">
            <a:latin typeface="+mj-ea"/>
            <a:ea typeface="+mj-ea"/>
          </a:endParaRPr>
        </a:p>
      </dsp:txBody>
      <dsp:txXfrm>
        <a:off x="2766770" y="2031840"/>
        <a:ext cx="2383328" cy="2413819"/>
      </dsp:txXfrm>
    </dsp:sp>
    <dsp:sp modelId="{2C085FAF-A2DD-48A9-9FD8-467A7747ADAB}">
      <dsp:nvSpPr>
        <dsp:cNvPr id="0" name=""/>
        <dsp:cNvSpPr/>
      </dsp:nvSpPr>
      <dsp:spPr>
        <a:xfrm>
          <a:off x="4592162" y="1124751"/>
          <a:ext cx="462348" cy="462348"/>
        </a:xfrm>
        <a:prstGeom prst="ellipse">
          <a:avLst/>
        </a:prstGeom>
        <a:solidFill>
          <a:schemeClr val="accent6">
            <a:shade val="50000"/>
            <a:hueOff val="0"/>
            <a:satOff val="-24950"/>
            <a:lumOff val="33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7CBDA3-8495-4726-A44E-7DA881F9EB6F}">
      <dsp:nvSpPr>
        <dsp:cNvPr id="0" name=""/>
        <dsp:cNvSpPr/>
      </dsp:nvSpPr>
      <dsp:spPr>
        <a:xfrm>
          <a:off x="4823337" y="1355926"/>
          <a:ext cx="1707133" cy="3089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989" tIns="0" rIns="0" bIns="0" numCol="1" spcCol="1270" anchor="t" anchorCtr="0">
          <a:noAutofit/>
        </a:bodyPr>
        <a:lstStyle/>
        <a:p>
          <a:pPr lvl="0" algn="l" defTabSz="711200">
            <a:lnSpc>
              <a:spcPct val="90000"/>
            </a:lnSpc>
            <a:spcBef>
              <a:spcPct val="0"/>
            </a:spcBef>
            <a:spcAft>
              <a:spcPct val="35000"/>
            </a:spcAft>
          </a:pPr>
          <a:r>
            <a:rPr lang="en-US" sz="1600" kern="1200" dirty="0" smtClean="0">
              <a:latin typeface="+mj-ea"/>
              <a:ea typeface="+mj-ea"/>
            </a:rPr>
            <a:t>12</a:t>
          </a:r>
          <a:r>
            <a:rPr lang="zh-CN" sz="1600" kern="1200" dirty="0" smtClean="0">
              <a:latin typeface="+mj-ea"/>
              <a:ea typeface="+mj-ea"/>
            </a:rPr>
            <a:t>家公司</a:t>
          </a:r>
          <a:endParaRPr lang="en-US" altLang="zh-CN" sz="1600" kern="1200" dirty="0" smtClean="0">
            <a:latin typeface="+mj-ea"/>
            <a:ea typeface="+mj-ea"/>
          </a:endParaRPr>
        </a:p>
        <a:p>
          <a:pPr lvl="0" algn="l" defTabSz="711200">
            <a:lnSpc>
              <a:spcPct val="90000"/>
            </a:lnSpc>
            <a:spcBef>
              <a:spcPct val="0"/>
            </a:spcBef>
            <a:spcAft>
              <a:spcPct val="35000"/>
            </a:spcAft>
          </a:pPr>
          <a:r>
            <a:rPr lang="en-US" sz="1600" kern="1200" dirty="0" smtClean="0">
              <a:latin typeface="+mj-ea"/>
              <a:ea typeface="+mj-ea"/>
            </a:rPr>
            <a:t>100</a:t>
          </a:r>
          <a:r>
            <a:rPr lang="zh-CN" sz="1600" kern="1200" dirty="0" smtClean="0">
              <a:latin typeface="+mj-ea"/>
              <a:ea typeface="+mj-ea"/>
            </a:rPr>
            <a:t>余款</a:t>
          </a:r>
          <a:endParaRPr lang="zh-CN" altLang="en-US" sz="1600" kern="1200" dirty="0">
            <a:latin typeface="+mj-ea"/>
            <a:ea typeface="+mj-ea"/>
          </a:endParaRPr>
        </a:p>
      </dsp:txBody>
      <dsp:txXfrm>
        <a:off x="4823337" y="1355926"/>
        <a:ext cx="1707133" cy="3089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5FED0-08E6-46E4-9702-2E67BF366CD4}">
      <dsp:nvSpPr>
        <dsp:cNvPr id="0" name=""/>
        <dsp:cNvSpPr/>
      </dsp:nvSpPr>
      <dsp:spPr>
        <a:xfrm rot="5400000">
          <a:off x="-240721" y="244285"/>
          <a:ext cx="1604811" cy="1123368"/>
        </a:xfrm>
        <a:prstGeom prst="chevron">
          <a:avLst/>
        </a:prstGeom>
        <a:solidFill>
          <a:schemeClr val="accent6">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黑体" pitchFamily="2" charset="-122"/>
              <a:ea typeface="黑体" pitchFamily="2" charset="-122"/>
            </a:rPr>
            <a:t>业务覆盖范围</a:t>
          </a:r>
          <a:endParaRPr lang="zh-CN" altLang="en-US" sz="1800" kern="1200" dirty="0">
            <a:latin typeface="黑体" pitchFamily="2" charset="-122"/>
            <a:ea typeface="黑体" pitchFamily="2" charset="-122"/>
          </a:endParaRPr>
        </a:p>
      </dsp:txBody>
      <dsp:txXfrm rot="-5400000">
        <a:off x="1" y="565247"/>
        <a:ext cx="1123368" cy="481443"/>
      </dsp:txXfrm>
    </dsp:sp>
    <dsp:sp modelId="{11CC1402-EA8C-4B93-87A5-B7A7E884375C}">
      <dsp:nvSpPr>
        <dsp:cNvPr id="0" name=""/>
        <dsp:cNvSpPr/>
      </dsp:nvSpPr>
      <dsp:spPr>
        <a:xfrm rot="5400000">
          <a:off x="3351082" y="-2224150"/>
          <a:ext cx="1043676" cy="5499104"/>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黑体" pitchFamily="2" charset="-122"/>
              <a:ea typeface="黑体" pitchFamily="2" charset="-122"/>
            </a:rPr>
            <a:t>地区性为主</a:t>
          </a:r>
          <a:endParaRPr lang="zh-CN" altLang="en-US" sz="1600" kern="1200" dirty="0">
            <a:latin typeface="黑体" pitchFamily="2" charset="-122"/>
            <a:ea typeface="黑体" pitchFamily="2" charset="-122"/>
          </a:endParaRPr>
        </a:p>
        <a:p>
          <a:pPr marL="171450" lvl="1" indent="-171450" algn="l" defTabSz="711200">
            <a:lnSpc>
              <a:spcPct val="90000"/>
            </a:lnSpc>
            <a:spcBef>
              <a:spcPct val="0"/>
            </a:spcBef>
            <a:spcAft>
              <a:spcPct val="15000"/>
            </a:spcAft>
            <a:buChar char="••"/>
          </a:pPr>
          <a:r>
            <a:rPr lang="zh-CN" altLang="en-US" sz="1600" kern="1200" dirty="0" smtClean="0">
              <a:latin typeface="黑体" pitchFamily="2" charset="-122"/>
              <a:ea typeface="黑体" pitchFamily="2" charset="-122"/>
            </a:rPr>
            <a:t>个别全国性</a:t>
          </a:r>
          <a:endParaRPr lang="zh-CN" altLang="en-US" sz="1600" kern="1200" dirty="0">
            <a:latin typeface="黑体" pitchFamily="2" charset="-122"/>
            <a:ea typeface="黑体" pitchFamily="2" charset="-122"/>
          </a:endParaRPr>
        </a:p>
      </dsp:txBody>
      <dsp:txXfrm rot="-5400000">
        <a:off x="1123368" y="54512"/>
        <a:ext cx="5448156" cy="941780"/>
      </dsp:txXfrm>
    </dsp:sp>
    <dsp:sp modelId="{282AF402-D955-45BF-9C8D-7989A2E54B48}">
      <dsp:nvSpPr>
        <dsp:cNvPr id="0" name=""/>
        <dsp:cNvSpPr/>
      </dsp:nvSpPr>
      <dsp:spPr>
        <a:xfrm rot="5400000">
          <a:off x="-240721" y="1655207"/>
          <a:ext cx="1604811" cy="1123368"/>
        </a:xfrm>
        <a:prstGeom prst="chevron">
          <a:avLst/>
        </a:prstGeom>
        <a:solidFill>
          <a:schemeClr val="accent6">
            <a:alpha val="90000"/>
            <a:hueOff val="0"/>
            <a:satOff val="0"/>
            <a:lumOff val="0"/>
            <a:alphaOff val="-20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黑体" pitchFamily="2" charset="-122"/>
              <a:ea typeface="黑体" pitchFamily="2" charset="-122"/>
            </a:rPr>
            <a:t>产品形态</a:t>
          </a:r>
          <a:endParaRPr lang="zh-CN" altLang="en-US" sz="1800" kern="1200" dirty="0">
            <a:latin typeface="黑体" pitchFamily="2" charset="-122"/>
            <a:ea typeface="黑体" pitchFamily="2" charset="-122"/>
          </a:endParaRPr>
        </a:p>
      </dsp:txBody>
      <dsp:txXfrm rot="-5400000">
        <a:off x="1" y="1976169"/>
        <a:ext cx="1123368" cy="481443"/>
      </dsp:txXfrm>
    </dsp:sp>
    <dsp:sp modelId="{C487F508-21ED-49E7-A43C-9ED13662E5CA}">
      <dsp:nvSpPr>
        <dsp:cNvPr id="0" name=""/>
        <dsp:cNvSpPr/>
      </dsp:nvSpPr>
      <dsp:spPr>
        <a:xfrm rot="5400000">
          <a:off x="3351356" y="-813502"/>
          <a:ext cx="1043127" cy="5499104"/>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mj-ea"/>
              <a:ea typeface="+mj-ea"/>
            </a:rPr>
            <a:t>主险</a:t>
          </a:r>
          <a:r>
            <a:rPr lang="en-US" altLang="zh-CN" sz="1600" kern="1200" dirty="0" smtClean="0">
              <a:latin typeface="+mj-ea"/>
              <a:ea typeface="+mj-ea"/>
            </a:rPr>
            <a:t>/</a:t>
          </a:r>
          <a:r>
            <a:rPr lang="zh-CN" altLang="en-US" sz="1600" kern="1200" dirty="0" smtClean="0">
              <a:latin typeface="+mj-ea"/>
              <a:ea typeface="+mj-ea"/>
            </a:rPr>
            <a:t>附加</a:t>
          </a:r>
          <a:endParaRPr lang="zh-CN" altLang="en-US" sz="1600" kern="1200" dirty="0">
            <a:latin typeface="+mj-ea"/>
            <a:ea typeface="+mj-ea"/>
          </a:endParaRPr>
        </a:p>
        <a:p>
          <a:pPr marL="171450" lvl="1" indent="-171450" algn="l" defTabSz="711200">
            <a:lnSpc>
              <a:spcPct val="90000"/>
            </a:lnSpc>
            <a:spcBef>
              <a:spcPct val="0"/>
            </a:spcBef>
            <a:spcAft>
              <a:spcPct val="15000"/>
            </a:spcAft>
            <a:buChar char="••"/>
          </a:pPr>
          <a:r>
            <a:rPr lang="zh-CN" altLang="en-US" sz="1600" kern="1200" dirty="0" smtClean="0">
              <a:latin typeface="+mj-ea"/>
              <a:ea typeface="+mj-ea"/>
            </a:rPr>
            <a:t>津贴型</a:t>
          </a:r>
          <a:endParaRPr lang="zh-CN" altLang="en-US" sz="1600" kern="1200" dirty="0">
            <a:latin typeface="+mj-ea"/>
            <a:ea typeface="+mj-ea"/>
          </a:endParaRPr>
        </a:p>
      </dsp:txBody>
      <dsp:txXfrm rot="-5400000">
        <a:off x="1123368" y="1465407"/>
        <a:ext cx="5448183" cy="941285"/>
      </dsp:txXfrm>
    </dsp:sp>
    <dsp:sp modelId="{4C17536F-7ECB-4B06-84A1-A890E6E80098}">
      <dsp:nvSpPr>
        <dsp:cNvPr id="0" name=""/>
        <dsp:cNvSpPr/>
      </dsp:nvSpPr>
      <dsp:spPr>
        <a:xfrm rot="5400000">
          <a:off x="-240721" y="3066129"/>
          <a:ext cx="1604811" cy="1123368"/>
        </a:xfrm>
        <a:prstGeom prst="chevron">
          <a:avLst/>
        </a:prstGeom>
        <a:solidFill>
          <a:schemeClr val="accent6">
            <a:alpha val="90000"/>
            <a:hueOff val="0"/>
            <a:satOff val="0"/>
            <a:lumOff val="0"/>
            <a:alphaOff val="-40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黑体" pitchFamily="2" charset="-122"/>
              <a:ea typeface="黑体" pitchFamily="2" charset="-122"/>
            </a:rPr>
            <a:t>保障责任</a:t>
          </a:r>
          <a:endParaRPr lang="zh-CN" altLang="en-US" sz="1800" kern="1200" dirty="0">
            <a:latin typeface="黑体" pitchFamily="2" charset="-122"/>
            <a:ea typeface="黑体" pitchFamily="2" charset="-122"/>
          </a:endParaRPr>
        </a:p>
      </dsp:txBody>
      <dsp:txXfrm rot="-5400000">
        <a:off x="1" y="3387091"/>
        <a:ext cx="1123368" cy="481443"/>
      </dsp:txXfrm>
    </dsp:sp>
    <dsp:sp modelId="{06EE67D6-7CB2-4064-9275-012D8D0FE5E4}">
      <dsp:nvSpPr>
        <dsp:cNvPr id="0" name=""/>
        <dsp:cNvSpPr/>
      </dsp:nvSpPr>
      <dsp:spPr>
        <a:xfrm rot="5400000">
          <a:off x="3351356" y="597419"/>
          <a:ext cx="1043127" cy="5499104"/>
        </a:xfrm>
        <a:prstGeom prst="round2SameRect">
          <a:avLst/>
        </a:prstGeom>
        <a:solidFill>
          <a:schemeClr val="lt1">
            <a:alpha val="9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altLang="zh-CN" sz="1600" kern="1200" dirty="0" smtClean="0">
              <a:latin typeface="+mj-ea"/>
              <a:ea typeface="+mj-ea"/>
            </a:rPr>
            <a:t>ADLs</a:t>
          </a:r>
          <a:endParaRPr lang="zh-CN" altLang="en-US" sz="1600" kern="1200" dirty="0">
            <a:latin typeface="+mj-ea"/>
            <a:ea typeface="+mj-ea"/>
          </a:endParaRPr>
        </a:p>
        <a:p>
          <a:pPr marL="171450" lvl="1" indent="-171450" algn="l" defTabSz="711200">
            <a:lnSpc>
              <a:spcPct val="90000"/>
            </a:lnSpc>
            <a:spcBef>
              <a:spcPct val="0"/>
            </a:spcBef>
            <a:spcAft>
              <a:spcPct val="15000"/>
            </a:spcAft>
            <a:buChar char="••"/>
          </a:pPr>
          <a:r>
            <a:rPr lang="zh-CN" altLang="en-US" sz="1600" kern="1200" dirty="0" smtClean="0">
              <a:latin typeface="+mj-ea"/>
              <a:ea typeface="+mj-ea"/>
            </a:rPr>
            <a:t>认知功能障碍</a:t>
          </a:r>
          <a:endParaRPr lang="zh-CN" altLang="en-US" sz="1600" kern="1200" dirty="0">
            <a:latin typeface="+mj-ea"/>
            <a:ea typeface="+mj-ea"/>
          </a:endParaRPr>
        </a:p>
        <a:p>
          <a:pPr marL="171450" lvl="1" indent="-171450" algn="l" defTabSz="711200">
            <a:lnSpc>
              <a:spcPct val="90000"/>
            </a:lnSpc>
            <a:spcBef>
              <a:spcPct val="0"/>
            </a:spcBef>
            <a:spcAft>
              <a:spcPct val="15000"/>
            </a:spcAft>
            <a:buChar char="••"/>
          </a:pPr>
          <a:r>
            <a:rPr lang="zh-CN" altLang="en-US" sz="1600" kern="1200" dirty="0" smtClean="0">
              <a:latin typeface="+mj-ea"/>
              <a:ea typeface="+mj-ea"/>
            </a:rPr>
            <a:t>意外原因</a:t>
          </a:r>
          <a:endParaRPr lang="zh-CN" altLang="en-US" sz="1600" kern="1200" dirty="0">
            <a:latin typeface="+mj-ea"/>
            <a:ea typeface="+mj-ea"/>
          </a:endParaRPr>
        </a:p>
      </dsp:txBody>
      <dsp:txXfrm rot="-5400000">
        <a:off x="1123368" y="2876329"/>
        <a:ext cx="5448183" cy="941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67A9F-4A4F-4F3E-B7E8-C3BE02E8AF7A}">
      <dsp:nvSpPr>
        <dsp:cNvPr id="0" name=""/>
        <dsp:cNvSpPr/>
      </dsp:nvSpPr>
      <dsp:spPr>
        <a:xfrm>
          <a:off x="847" y="291534"/>
          <a:ext cx="1983260" cy="991630"/>
        </a:xfrm>
        <a:prstGeom prst="roundRect">
          <a:avLst>
            <a:gd name="adj" fmla="val 10000"/>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0" kern="1200" dirty="0" smtClean="0">
              <a:latin typeface="+mj-ea"/>
              <a:ea typeface="+mj-ea"/>
            </a:rPr>
            <a:t>长期护理保险的消费意识</a:t>
          </a:r>
          <a:endParaRPr lang="zh-CN" altLang="en-US" sz="1800" b="0" kern="1200" dirty="0">
            <a:latin typeface="+mj-ea"/>
            <a:ea typeface="+mj-ea"/>
          </a:endParaRPr>
        </a:p>
      </dsp:txBody>
      <dsp:txXfrm>
        <a:off x="29891" y="320578"/>
        <a:ext cx="1925172" cy="933542"/>
      </dsp:txXfrm>
    </dsp:sp>
    <dsp:sp modelId="{5AD76C9F-BA04-44CE-9942-C8AC6B0ABA77}">
      <dsp:nvSpPr>
        <dsp:cNvPr id="0" name=""/>
        <dsp:cNvSpPr/>
      </dsp:nvSpPr>
      <dsp:spPr>
        <a:xfrm>
          <a:off x="199173" y="1283164"/>
          <a:ext cx="198326" cy="743722"/>
        </a:xfrm>
        <a:custGeom>
          <a:avLst/>
          <a:gdLst/>
          <a:ahLst/>
          <a:cxnLst/>
          <a:rect l="0" t="0" r="0" b="0"/>
          <a:pathLst>
            <a:path>
              <a:moveTo>
                <a:pt x="0" y="0"/>
              </a:moveTo>
              <a:lnTo>
                <a:pt x="0" y="743722"/>
              </a:lnTo>
              <a:lnTo>
                <a:pt x="198326" y="743722"/>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4814634-F882-4EE1-A177-A2C4729598D6}">
      <dsp:nvSpPr>
        <dsp:cNvPr id="0" name=""/>
        <dsp:cNvSpPr/>
      </dsp:nvSpPr>
      <dsp:spPr>
        <a:xfrm>
          <a:off x="397499" y="1531071"/>
          <a:ext cx="1586608" cy="99163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1800" b="0" kern="1200" dirty="0" smtClean="0">
              <a:latin typeface="+mj-ea"/>
              <a:ea typeface="+mj-ea"/>
            </a:rPr>
            <a:t>“养儿防老”的传统观念</a:t>
          </a:r>
          <a:endParaRPr lang="zh-CN" altLang="en-US" sz="1800" b="0" kern="1200" dirty="0">
            <a:latin typeface="+mj-ea"/>
            <a:ea typeface="+mj-ea"/>
          </a:endParaRPr>
        </a:p>
      </dsp:txBody>
      <dsp:txXfrm>
        <a:off x="426543" y="1560115"/>
        <a:ext cx="1528520" cy="933542"/>
      </dsp:txXfrm>
    </dsp:sp>
    <dsp:sp modelId="{119EF276-E041-4D08-9A1C-A6412E104705}">
      <dsp:nvSpPr>
        <dsp:cNvPr id="0" name=""/>
        <dsp:cNvSpPr/>
      </dsp:nvSpPr>
      <dsp:spPr>
        <a:xfrm>
          <a:off x="199173" y="1283164"/>
          <a:ext cx="198326" cy="1983260"/>
        </a:xfrm>
        <a:custGeom>
          <a:avLst/>
          <a:gdLst/>
          <a:ahLst/>
          <a:cxnLst/>
          <a:rect l="0" t="0" r="0" b="0"/>
          <a:pathLst>
            <a:path>
              <a:moveTo>
                <a:pt x="0" y="0"/>
              </a:moveTo>
              <a:lnTo>
                <a:pt x="0" y="1983260"/>
              </a:lnTo>
              <a:lnTo>
                <a:pt x="198326" y="1983260"/>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714A8C-944F-45E2-B85D-427E6D806FE4}">
      <dsp:nvSpPr>
        <dsp:cNvPr id="0" name=""/>
        <dsp:cNvSpPr/>
      </dsp:nvSpPr>
      <dsp:spPr>
        <a:xfrm>
          <a:off x="397499" y="2770609"/>
          <a:ext cx="1586608" cy="99163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0" kern="1200" smtClean="0">
              <a:latin typeface="+mj-ea"/>
              <a:ea typeface="+mj-ea"/>
            </a:rPr>
            <a:t>员工福利计划欠缺</a:t>
          </a:r>
          <a:endParaRPr lang="en-US" altLang="zh-CN" sz="1800" b="0" kern="1200" dirty="0" smtClean="0">
            <a:latin typeface="+mj-ea"/>
            <a:ea typeface="+mj-ea"/>
          </a:endParaRPr>
        </a:p>
      </dsp:txBody>
      <dsp:txXfrm>
        <a:off x="426543" y="2799653"/>
        <a:ext cx="1528520" cy="933542"/>
      </dsp:txXfrm>
    </dsp:sp>
    <dsp:sp modelId="{F2804624-BD01-47D3-B0B1-91613FF00980}">
      <dsp:nvSpPr>
        <dsp:cNvPr id="0" name=""/>
        <dsp:cNvSpPr/>
      </dsp:nvSpPr>
      <dsp:spPr>
        <a:xfrm>
          <a:off x="2479922" y="291534"/>
          <a:ext cx="1983260" cy="991630"/>
        </a:xfrm>
        <a:prstGeom prst="roundRect">
          <a:avLst>
            <a:gd name="adj" fmla="val 10000"/>
          </a:avLst>
        </a:prstGeom>
        <a:solidFill>
          <a:schemeClr val="accent6">
            <a:shade val="50000"/>
            <a:hueOff val="0"/>
            <a:satOff val="-24950"/>
            <a:lumOff val="331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0" kern="1200" dirty="0" smtClean="0">
              <a:latin typeface="+mj-ea"/>
              <a:ea typeface="+mj-ea"/>
            </a:rPr>
            <a:t>产品开发的数据基础</a:t>
          </a:r>
          <a:endParaRPr lang="zh-CN" altLang="en-US" sz="1800" b="0" kern="1200" dirty="0">
            <a:latin typeface="+mj-ea"/>
            <a:ea typeface="+mj-ea"/>
          </a:endParaRPr>
        </a:p>
      </dsp:txBody>
      <dsp:txXfrm>
        <a:off x="2508966" y="320578"/>
        <a:ext cx="1925172" cy="933542"/>
      </dsp:txXfrm>
    </dsp:sp>
    <dsp:sp modelId="{4701CD62-31EA-4E28-A351-1E9B6E738942}">
      <dsp:nvSpPr>
        <dsp:cNvPr id="0" name=""/>
        <dsp:cNvSpPr/>
      </dsp:nvSpPr>
      <dsp:spPr>
        <a:xfrm>
          <a:off x="2678248" y="1283164"/>
          <a:ext cx="198326" cy="743722"/>
        </a:xfrm>
        <a:custGeom>
          <a:avLst/>
          <a:gdLst/>
          <a:ahLst/>
          <a:cxnLst/>
          <a:rect l="0" t="0" r="0" b="0"/>
          <a:pathLst>
            <a:path>
              <a:moveTo>
                <a:pt x="0" y="0"/>
              </a:moveTo>
              <a:lnTo>
                <a:pt x="0" y="743722"/>
              </a:lnTo>
              <a:lnTo>
                <a:pt x="198326" y="743722"/>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50AE84C-68F7-46A2-B1E0-989EAE738EF7}">
      <dsp:nvSpPr>
        <dsp:cNvPr id="0" name=""/>
        <dsp:cNvSpPr/>
      </dsp:nvSpPr>
      <dsp:spPr>
        <a:xfrm>
          <a:off x="2876574" y="1531071"/>
          <a:ext cx="1586608" cy="99163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0" kern="1200" dirty="0" smtClean="0">
              <a:latin typeface="+mj-ea"/>
              <a:ea typeface="+mj-ea"/>
            </a:rPr>
            <a:t>业务数据积累不足</a:t>
          </a:r>
          <a:endParaRPr lang="zh-CN" altLang="en-US" sz="1800" b="0" kern="1200" dirty="0">
            <a:latin typeface="+mj-ea"/>
            <a:ea typeface="+mj-ea"/>
          </a:endParaRPr>
        </a:p>
      </dsp:txBody>
      <dsp:txXfrm>
        <a:off x="2905618" y="1560115"/>
        <a:ext cx="1528520" cy="933542"/>
      </dsp:txXfrm>
    </dsp:sp>
    <dsp:sp modelId="{70839F58-1224-4940-8674-0CB5BE6724EB}">
      <dsp:nvSpPr>
        <dsp:cNvPr id="0" name=""/>
        <dsp:cNvSpPr/>
      </dsp:nvSpPr>
      <dsp:spPr>
        <a:xfrm>
          <a:off x="2678248" y="1283164"/>
          <a:ext cx="198326" cy="1983260"/>
        </a:xfrm>
        <a:custGeom>
          <a:avLst/>
          <a:gdLst/>
          <a:ahLst/>
          <a:cxnLst/>
          <a:rect l="0" t="0" r="0" b="0"/>
          <a:pathLst>
            <a:path>
              <a:moveTo>
                <a:pt x="0" y="0"/>
              </a:moveTo>
              <a:lnTo>
                <a:pt x="0" y="1983260"/>
              </a:lnTo>
              <a:lnTo>
                <a:pt x="198326" y="1983260"/>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7E8CDD8-9357-4386-B7C8-BDAD751C00CD}">
      <dsp:nvSpPr>
        <dsp:cNvPr id="0" name=""/>
        <dsp:cNvSpPr/>
      </dsp:nvSpPr>
      <dsp:spPr>
        <a:xfrm>
          <a:off x="2876574" y="2770609"/>
          <a:ext cx="1586608" cy="99163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0" kern="1200" dirty="0" smtClean="0">
              <a:latin typeface="+mj-ea"/>
              <a:ea typeface="+mj-ea"/>
            </a:rPr>
            <a:t>国外经验为主</a:t>
          </a:r>
          <a:endParaRPr lang="zh-CN" altLang="en-US" sz="1800" b="0" kern="1200" dirty="0">
            <a:latin typeface="+mj-ea"/>
            <a:ea typeface="+mj-ea"/>
          </a:endParaRPr>
        </a:p>
      </dsp:txBody>
      <dsp:txXfrm>
        <a:off x="2905618" y="2799653"/>
        <a:ext cx="1528520" cy="933542"/>
      </dsp:txXfrm>
    </dsp:sp>
    <dsp:sp modelId="{EC88CB97-C254-455F-AEAB-5172034E163E}">
      <dsp:nvSpPr>
        <dsp:cNvPr id="0" name=""/>
        <dsp:cNvSpPr/>
      </dsp:nvSpPr>
      <dsp:spPr>
        <a:xfrm>
          <a:off x="4958998" y="291534"/>
          <a:ext cx="1983260" cy="991630"/>
        </a:xfrm>
        <a:prstGeom prst="roundRect">
          <a:avLst>
            <a:gd name="adj" fmla="val 10000"/>
          </a:avLst>
        </a:prstGeom>
        <a:solidFill>
          <a:schemeClr val="accent6">
            <a:shade val="50000"/>
            <a:hueOff val="0"/>
            <a:satOff val="-24950"/>
            <a:lumOff val="3310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0" kern="1200" dirty="0" smtClean="0">
              <a:latin typeface="+mj-ea"/>
              <a:ea typeface="+mj-ea"/>
            </a:rPr>
            <a:t>理赔给付的判断标准</a:t>
          </a:r>
          <a:endParaRPr lang="zh-CN" altLang="en-US" sz="1800" b="0" kern="1200" dirty="0">
            <a:latin typeface="+mj-ea"/>
            <a:ea typeface="+mj-ea"/>
          </a:endParaRPr>
        </a:p>
      </dsp:txBody>
      <dsp:txXfrm>
        <a:off x="4988042" y="320578"/>
        <a:ext cx="1925172" cy="933542"/>
      </dsp:txXfrm>
    </dsp:sp>
    <dsp:sp modelId="{1EEA3D8C-2BBB-4451-BEBE-6B73E4B871EF}">
      <dsp:nvSpPr>
        <dsp:cNvPr id="0" name=""/>
        <dsp:cNvSpPr/>
      </dsp:nvSpPr>
      <dsp:spPr>
        <a:xfrm>
          <a:off x="5157324" y="1283164"/>
          <a:ext cx="198326" cy="743722"/>
        </a:xfrm>
        <a:custGeom>
          <a:avLst/>
          <a:gdLst/>
          <a:ahLst/>
          <a:cxnLst/>
          <a:rect l="0" t="0" r="0" b="0"/>
          <a:pathLst>
            <a:path>
              <a:moveTo>
                <a:pt x="0" y="0"/>
              </a:moveTo>
              <a:lnTo>
                <a:pt x="0" y="743722"/>
              </a:lnTo>
              <a:lnTo>
                <a:pt x="198326" y="743722"/>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7BB3FAF-40AB-4792-9B8C-2162316A1DAF}">
      <dsp:nvSpPr>
        <dsp:cNvPr id="0" name=""/>
        <dsp:cNvSpPr/>
      </dsp:nvSpPr>
      <dsp:spPr>
        <a:xfrm>
          <a:off x="5355650" y="1531071"/>
          <a:ext cx="1586608" cy="99163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0" kern="1200" dirty="0" smtClean="0">
              <a:latin typeface="+mj-ea"/>
              <a:ea typeface="+mj-ea"/>
            </a:rPr>
            <a:t>业务经验欠缺</a:t>
          </a:r>
          <a:endParaRPr lang="zh-CN" altLang="en-US" sz="1800" b="0" kern="1200" dirty="0">
            <a:latin typeface="+mj-ea"/>
            <a:ea typeface="+mj-ea"/>
          </a:endParaRPr>
        </a:p>
      </dsp:txBody>
      <dsp:txXfrm>
        <a:off x="5384694" y="1560115"/>
        <a:ext cx="1528520" cy="933542"/>
      </dsp:txXfrm>
    </dsp:sp>
    <dsp:sp modelId="{CA94A12D-9667-49F4-A364-2CD280D943BD}">
      <dsp:nvSpPr>
        <dsp:cNvPr id="0" name=""/>
        <dsp:cNvSpPr/>
      </dsp:nvSpPr>
      <dsp:spPr>
        <a:xfrm>
          <a:off x="5157324" y="1283164"/>
          <a:ext cx="198326" cy="1983260"/>
        </a:xfrm>
        <a:custGeom>
          <a:avLst/>
          <a:gdLst/>
          <a:ahLst/>
          <a:cxnLst/>
          <a:rect l="0" t="0" r="0" b="0"/>
          <a:pathLst>
            <a:path>
              <a:moveTo>
                <a:pt x="0" y="0"/>
              </a:moveTo>
              <a:lnTo>
                <a:pt x="0" y="1983260"/>
              </a:lnTo>
              <a:lnTo>
                <a:pt x="198326" y="1983260"/>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C14D36E-523B-4AE3-AAB8-A9A52EDF5640}">
      <dsp:nvSpPr>
        <dsp:cNvPr id="0" name=""/>
        <dsp:cNvSpPr/>
      </dsp:nvSpPr>
      <dsp:spPr>
        <a:xfrm>
          <a:off x="5355650" y="2770609"/>
          <a:ext cx="1586608" cy="99163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0" kern="1200" dirty="0" smtClean="0">
              <a:latin typeface="+mj-ea"/>
              <a:ea typeface="+mj-ea"/>
            </a:rPr>
            <a:t>主观判断因素</a:t>
          </a:r>
          <a:endParaRPr lang="zh-CN" altLang="en-US" sz="1800" b="0" kern="1200" dirty="0">
            <a:latin typeface="+mj-ea"/>
            <a:ea typeface="+mj-ea"/>
          </a:endParaRPr>
        </a:p>
      </dsp:txBody>
      <dsp:txXfrm>
        <a:off x="5384694" y="2799653"/>
        <a:ext cx="1528520" cy="93354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hdr" sz="quarter"/>
          </p:nvPr>
        </p:nvSpPr>
        <p:spPr bwMode="auto">
          <a:xfrm>
            <a:off x="0"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zh-CN"/>
          </a:p>
        </p:txBody>
      </p:sp>
      <p:sp>
        <p:nvSpPr>
          <p:cNvPr id="277507" name="Rectangle 3"/>
          <p:cNvSpPr>
            <a:spLocks noGrp="1" noChangeArrowheads="1"/>
          </p:cNvSpPr>
          <p:nvPr>
            <p:ph type="dt" sz="quarter" idx="1"/>
          </p:nvPr>
        </p:nvSpPr>
        <p:spPr bwMode="auto">
          <a:xfrm>
            <a:off x="3846513"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277508" name="Rectangle 4"/>
          <p:cNvSpPr>
            <a:spLocks noGrp="1" noChangeArrowheads="1"/>
          </p:cNvSpPr>
          <p:nvPr>
            <p:ph type="ftr" sz="quarter" idx="2"/>
          </p:nvPr>
        </p:nvSpPr>
        <p:spPr bwMode="auto">
          <a:xfrm>
            <a:off x="0" y="942340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ltLang="zh-CN"/>
          </a:p>
        </p:txBody>
      </p:sp>
      <p:sp>
        <p:nvSpPr>
          <p:cNvPr id="277509" name="Rectangle 5"/>
          <p:cNvSpPr>
            <a:spLocks noGrp="1" noChangeArrowheads="1"/>
          </p:cNvSpPr>
          <p:nvPr>
            <p:ph type="sldNum" sz="quarter" idx="3"/>
          </p:nvPr>
        </p:nvSpPr>
        <p:spPr bwMode="auto">
          <a:xfrm>
            <a:off x="3846513" y="942340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E01741E0-AEF8-4FB7-8F9E-C66D6EDB3554}" type="slidenum">
              <a:rPr lang="en-US" altLang="zh-CN"/>
              <a:pPr>
                <a:defRPr/>
              </a:pPr>
              <a:t>‹#›</a:t>
            </a:fld>
            <a:endParaRPr lang="en-US" altLang="zh-CN"/>
          </a:p>
        </p:txBody>
      </p:sp>
    </p:spTree>
    <p:extLst>
      <p:ext uri="{BB962C8B-B14F-4D97-AF65-F5344CB8AC3E}">
        <p14:creationId xmlns:p14="http://schemas.microsoft.com/office/powerpoint/2010/main" val="1218403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zh-CN"/>
          </a:p>
        </p:txBody>
      </p:sp>
      <p:sp>
        <p:nvSpPr>
          <p:cNvPr id="109571" name="Rectangle 3"/>
          <p:cNvSpPr>
            <a:spLocks noGrp="1" noChangeArrowheads="1"/>
          </p:cNvSpPr>
          <p:nvPr>
            <p:ph type="dt" idx="1"/>
          </p:nvPr>
        </p:nvSpPr>
        <p:spPr bwMode="auto">
          <a:xfrm>
            <a:off x="3846513"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21508" name="Rectangle 4"/>
          <p:cNvSpPr>
            <a:spLocks noGrp="1" noRot="1" noChangeAspect="1" noChangeArrowheads="1" noTextEdit="1"/>
          </p:cNvSpPr>
          <p:nvPr>
            <p:ph type="sldImg" idx="2"/>
          </p:nvPr>
        </p:nvSpPr>
        <p:spPr bwMode="auto">
          <a:xfrm>
            <a:off x="914400" y="744538"/>
            <a:ext cx="4962525"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9573" name="Rectangle 5"/>
          <p:cNvSpPr>
            <a:spLocks noGrp="1" noChangeArrowheads="1"/>
          </p:cNvSpPr>
          <p:nvPr>
            <p:ph type="body" sz="quarter" idx="3"/>
          </p:nvPr>
        </p:nvSpPr>
        <p:spPr bwMode="auto">
          <a:xfrm>
            <a:off x="679450" y="4713288"/>
            <a:ext cx="543242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09574" name="Rectangle 6"/>
          <p:cNvSpPr>
            <a:spLocks noGrp="1" noChangeArrowheads="1"/>
          </p:cNvSpPr>
          <p:nvPr>
            <p:ph type="ftr" sz="quarter" idx="4"/>
          </p:nvPr>
        </p:nvSpPr>
        <p:spPr bwMode="auto">
          <a:xfrm>
            <a:off x="0" y="942340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ltLang="zh-CN"/>
          </a:p>
        </p:txBody>
      </p:sp>
      <p:sp>
        <p:nvSpPr>
          <p:cNvPr id="109575" name="Rectangle 7"/>
          <p:cNvSpPr>
            <a:spLocks noGrp="1" noChangeArrowheads="1"/>
          </p:cNvSpPr>
          <p:nvPr>
            <p:ph type="sldNum" sz="quarter" idx="5"/>
          </p:nvPr>
        </p:nvSpPr>
        <p:spPr bwMode="auto">
          <a:xfrm>
            <a:off x="3846513" y="942340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0C1086E-350C-499E-AAC8-CEC7AF9F8C9C}" type="slidenum">
              <a:rPr lang="en-US" altLang="zh-CN"/>
              <a:pPr>
                <a:defRPr/>
              </a:pPr>
              <a:t>‹#›</a:t>
            </a:fld>
            <a:endParaRPr lang="en-US" altLang="zh-CN"/>
          </a:p>
        </p:txBody>
      </p:sp>
    </p:spTree>
    <p:extLst>
      <p:ext uri="{BB962C8B-B14F-4D97-AF65-F5344CB8AC3E}">
        <p14:creationId xmlns:p14="http://schemas.microsoft.com/office/powerpoint/2010/main" val="110770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5B679BB0-CEC8-4C5E-A8D1-9030D88CD402}" type="slidenum">
              <a:rPr lang="en-US" altLang="zh-CN" smtClean="0"/>
              <a:pPr eaLnBrk="1" hangingPunct="1"/>
              <a:t>1</a:t>
            </a:fld>
            <a:endParaRPr lang="en-US" altLang="zh-CN"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55D5376B-5D6E-47BD-A506-4EDE81A3CDCC}" type="slidenum">
              <a:rPr lang="en-US" altLang="zh-CN" smtClean="0"/>
              <a:pPr eaLnBrk="1" hangingPunct="1"/>
              <a:t>2</a:t>
            </a:fld>
            <a:endParaRPr lang="en-US" altLang="zh-CN" smtClean="0"/>
          </a:p>
        </p:txBody>
      </p:sp>
      <p:sp>
        <p:nvSpPr>
          <p:cNvPr id="23555" name="Rectangle 2"/>
          <p:cNvSpPr>
            <a:spLocks noGrp="1" noRot="1" noChangeAspect="1" noChangeArrowheads="1" noTextEdit="1"/>
          </p:cNvSpPr>
          <p:nvPr>
            <p:ph type="sldImg"/>
          </p:nvPr>
        </p:nvSpPr>
        <p:spPr>
          <a:xfrm>
            <a:off x="841375" y="730250"/>
            <a:ext cx="4962525" cy="3721100"/>
          </a:xfrm>
          <a:ln/>
        </p:spPr>
      </p:sp>
      <p:sp>
        <p:nvSpPr>
          <p:cNvPr id="23556" name="Rectangle 3"/>
          <p:cNvSpPr>
            <a:spLocks noGrp="1" noChangeArrowheads="1"/>
          </p:cNvSpPr>
          <p:nvPr>
            <p:ph type="body" idx="1"/>
          </p:nvPr>
        </p:nvSpPr>
        <p:spPr>
          <a:noFill/>
        </p:spPr>
        <p:txBody>
          <a:bodyPr/>
          <a:lstStyle/>
          <a:p>
            <a:pPr algn="just" eaLnBrk="1" hangingPunct="1"/>
            <a:endParaRPr lang="zh-CN" altLang="en-US" sz="2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占同期健康险保费收入的比例不超过</a:t>
            </a:r>
            <a:r>
              <a:rPr lang="en-US" altLang="zh-CN" sz="1200" kern="1200" dirty="0" smtClean="0">
                <a:solidFill>
                  <a:schemeClr val="tx1"/>
                </a:solidFill>
                <a:effectLst/>
                <a:latin typeface="Arial" charset="0"/>
                <a:ea typeface="宋体" pitchFamily="2" charset="-122"/>
                <a:cs typeface="+mn-cs"/>
              </a:rPr>
              <a:t>10%</a:t>
            </a:r>
            <a:r>
              <a:rPr lang="zh-CN" altLang="en-US"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在保险行业长期护理保险的保费收入中，人保健康占有绝大份额，某些年份占比甚至超过到</a:t>
            </a:r>
            <a:r>
              <a:rPr lang="en-US" altLang="zh-CN" sz="1200" kern="1200" dirty="0" smtClean="0">
                <a:solidFill>
                  <a:schemeClr val="tx1"/>
                </a:solidFill>
                <a:effectLst/>
                <a:latin typeface="Arial" charset="0"/>
                <a:ea typeface="宋体" pitchFamily="2" charset="-122"/>
                <a:cs typeface="+mn-cs"/>
              </a:rPr>
              <a:t>95%</a:t>
            </a:r>
            <a:r>
              <a:rPr lang="zh-CN" altLang="zh-CN" sz="1200" kern="1200" dirty="0" smtClean="0">
                <a:solidFill>
                  <a:schemeClr val="tx1"/>
                </a:solidFill>
                <a:effectLst/>
                <a:latin typeface="Arial" charset="0"/>
                <a:ea typeface="宋体" pitchFamily="2" charset="-122"/>
                <a:cs typeface="+mn-cs"/>
              </a:rPr>
              <a:t>，整个市场主体发展非常不均衡。</a:t>
            </a:r>
            <a:endParaRPr lang="zh-CN" altLang="en-US" dirty="0"/>
          </a:p>
        </p:txBody>
      </p:sp>
      <p:sp>
        <p:nvSpPr>
          <p:cNvPr id="4" name="灯片编号占位符 3"/>
          <p:cNvSpPr>
            <a:spLocks noGrp="1"/>
          </p:cNvSpPr>
          <p:nvPr>
            <p:ph type="sldNum" sz="quarter" idx="10"/>
          </p:nvPr>
        </p:nvSpPr>
        <p:spPr/>
        <p:txBody>
          <a:bodyPr/>
          <a:lstStyle/>
          <a:p>
            <a:pPr>
              <a:defRPr/>
            </a:pPr>
            <a:fld id="{20C1086E-350C-499E-AAC8-CEC7AF9F8C9C}" type="slidenum">
              <a:rPr lang="en-US" altLang="zh-CN" smtClean="0"/>
              <a:pPr>
                <a:defRPr/>
              </a:pPr>
              <a:t>5</a:t>
            </a:fld>
            <a:endParaRPr lang="en-US" altLang="zh-CN"/>
          </a:p>
        </p:txBody>
      </p:sp>
    </p:spTree>
    <p:extLst>
      <p:ext uri="{BB962C8B-B14F-4D97-AF65-F5344CB8AC3E}">
        <p14:creationId xmlns:p14="http://schemas.microsoft.com/office/powerpoint/2010/main" val="412822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55D5376B-5D6E-47BD-A506-4EDE81A3CDCC}" type="slidenum">
              <a:rPr lang="en-US" altLang="zh-CN" smtClean="0"/>
              <a:pPr eaLnBrk="1" hangingPunct="1"/>
              <a:t>7</a:t>
            </a:fld>
            <a:endParaRPr lang="en-US" altLang="zh-CN" smtClean="0"/>
          </a:p>
        </p:txBody>
      </p:sp>
      <p:sp>
        <p:nvSpPr>
          <p:cNvPr id="23555" name="Rectangle 2"/>
          <p:cNvSpPr>
            <a:spLocks noGrp="1" noRot="1" noChangeAspect="1" noChangeArrowheads="1" noTextEdit="1"/>
          </p:cNvSpPr>
          <p:nvPr>
            <p:ph type="sldImg"/>
          </p:nvPr>
        </p:nvSpPr>
        <p:spPr>
          <a:xfrm>
            <a:off x="841375" y="730250"/>
            <a:ext cx="4962525" cy="3721100"/>
          </a:xfrm>
          <a:ln/>
        </p:spPr>
      </p:sp>
      <p:sp>
        <p:nvSpPr>
          <p:cNvPr id="23556" name="Rectangle 3"/>
          <p:cNvSpPr>
            <a:spLocks noGrp="1" noChangeArrowheads="1"/>
          </p:cNvSpPr>
          <p:nvPr>
            <p:ph type="body" idx="1"/>
          </p:nvPr>
        </p:nvSpPr>
        <p:spPr>
          <a:noFill/>
        </p:spPr>
        <p:txBody>
          <a:bodyPr/>
          <a:lstStyle/>
          <a:p>
            <a:pPr algn="just" eaLnBrk="1" hangingPunct="1"/>
            <a:endParaRPr lang="zh-CN" altLang="en-US" sz="2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65B8A58-8503-494B-B7D5-A37AD192391C}" type="slidenum">
              <a:rPr lang="en-US" altLang="zh-CN" smtClean="0"/>
              <a:pPr eaLnBrk="1" hangingPunct="1"/>
              <a:t>18</a:t>
            </a:fld>
            <a:endParaRPr lang="en-US" altLang="zh-CN"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zh-CN" altLang="en-US" sz="18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65B8A58-8503-494B-B7D5-A37AD192391C}" type="slidenum">
              <a:rPr lang="en-US" altLang="zh-CN" smtClean="0"/>
              <a:pPr eaLnBrk="1" hangingPunct="1"/>
              <a:t>19</a:t>
            </a:fld>
            <a:endParaRPr lang="en-US" altLang="zh-CN"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zh-CN" altLang="en-US" sz="18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65B8A58-8503-494B-B7D5-A37AD192391C}" type="slidenum">
              <a:rPr lang="en-US" altLang="zh-CN" smtClean="0"/>
              <a:pPr eaLnBrk="1" hangingPunct="1"/>
              <a:t>20</a:t>
            </a:fld>
            <a:endParaRPr lang="en-US" altLang="zh-CN"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zh-CN" altLang="en-US" sz="18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65B8A58-8503-494B-B7D5-A37AD192391C}" type="slidenum">
              <a:rPr lang="en-US" altLang="zh-CN" smtClean="0"/>
              <a:pPr eaLnBrk="1" hangingPunct="1"/>
              <a:t>21</a:t>
            </a:fld>
            <a:endParaRPr lang="en-US" altLang="zh-CN"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zh-CN" altLang="en-US" sz="18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B79C2D71-617E-48AD-944E-40EB5A35F910}" type="slidenum">
              <a:rPr lang="en-US" altLang="zh-CN" smtClean="0"/>
              <a:pPr eaLnBrk="1" hangingPunct="1"/>
              <a:t>22</a:t>
            </a:fld>
            <a:endParaRPr lang="en-US" altLang="zh-CN"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5B9D4DE-A9C3-484E-830A-106B3DF9C485}" type="slidenum">
              <a:rPr lang="en-US" altLang="zh-CN"/>
              <a:pPr>
                <a:defRPr/>
              </a:pPr>
              <a:t>‹#›</a:t>
            </a:fld>
            <a:endParaRPr lang="en-US" altLang="zh-CN"/>
          </a:p>
        </p:txBody>
      </p:sp>
    </p:spTree>
    <p:extLst>
      <p:ext uri="{BB962C8B-B14F-4D97-AF65-F5344CB8AC3E}">
        <p14:creationId xmlns:p14="http://schemas.microsoft.com/office/powerpoint/2010/main" val="105568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3455083-0B17-47B6-B6FB-A7C81F7B71A1}" type="slidenum">
              <a:rPr lang="en-US" altLang="zh-CN"/>
              <a:pPr>
                <a:defRPr/>
              </a:pPr>
              <a:t>‹#›</a:t>
            </a:fld>
            <a:endParaRPr lang="en-US" altLang="zh-CN"/>
          </a:p>
        </p:txBody>
      </p:sp>
    </p:spTree>
    <p:extLst>
      <p:ext uri="{BB962C8B-B14F-4D97-AF65-F5344CB8AC3E}">
        <p14:creationId xmlns:p14="http://schemas.microsoft.com/office/powerpoint/2010/main" val="107998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03975" y="0"/>
            <a:ext cx="1839913" cy="5661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79475" y="0"/>
            <a:ext cx="5372100" cy="5661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E09E528-0CF4-4EA7-9980-1C9504D80DDD}" type="slidenum">
              <a:rPr lang="en-US" altLang="zh-CN"/>
              <a:pPr>
                <a:defRPr/>
              </a:pPr>
              <a:t>‹#›</a:t>
            </a:fld>
            <a:endParaRPr lang="en-US" altLang="zh-CN"/>
          </a:p>
        </p:txBody>
      </p:sp>
    </p:spTree>
    <p:extLst>
      <p:ext uri="{BB962C8B-B14F-4D97-AF65-F5344CB8AC3E}">
        <p14:creationId xmlns:p14="http://schemas.microsoft.com/office/powerpoint/2010/main" val="49216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900113" y="0"/>
            <a:ext cx="6357937"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79475" y="1135063"/>
            <a:ext cx="3605213"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37088" y="1135063"/>
            <a:ext cx="3606800" cy="21859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37088" y="3473450"/>
            <a:ext cx="36068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13E9F38B-F1BB-45EA-9140-AEAE1825C799}" type="slidenum">
              <a:rPr lang="en-US" altLang="zh-CN"/>
              <a:pPr>
                <a:defRPr/>
              </a:pPr>
              <a:t>‹#›</a:t>
            </a:fld>
            <a:endParaRPr lang="en-US" altLang="zh-CN"/>
          </a:p>
        </p:txBody>
      </p:sp>
    </p:spTree>
    <p:extLst>
      <p:ext uri="{BB962C8B-B14F-4D97-AF65-F5344CB8AC3E}">
        <p14:creationId xmlns:p14="http://schemas.microsoft.com/office/powerpoint/2010/main" val="3898381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00113" y="0"/>
            <a:ext cx="6357937"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79475" y="1135063"/>
            <a:ext cx="3605213"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7088" y="1135063"/>
            <a:ext cx="36068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62FC6B6-86E6-441C-BFDC-169A0A2F7F11}" type="slidenum">
              <a:rPr lang="en-US" altLang="zh-CN"/>
              <a:pPr>
                <a:defRPr/>
              </a:pPr>
              <a:t>‹#›</a:t>
            </a:fld>
            <a:endParaRPr lang="en-US" altLang="zh-CN"/>
          </a:p>
        </p:txBody>
      </p:sp>
    </p:spTree>
    <p:extLst>
      <p:ext uri="{BB962C8B-B14F-4D97-AF65-F5344CB8AC3E}">
        <p14:creationId xmlns:p14="http://schemas.microsoft.com/office/powerpoint/2010/main" val="2754585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00113" y="0"/>
            <a:ext cx="6357937"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879475" y="1135063"/>
            <a:ext cx="7364413" cy="4525962"/>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C4D1A892-8690-4993-BD69-1E60170522B7}" type="slidenum">
              <a:rPr lang="en-US" altLang="zh-CN"/>
              <a:pPr/>
              <a:t>‹#›</a:t>
            </a:fld>
            <a:endParaRPr lang="en-US" altLang="zh-CN"/>
          </a:p>
        </p:txBody>
      </p:sp>
    </p:spTree>
    <p:extLst>
      <p:ext uri="{BB962C8B-B14F-4D97-AF65-F5344CB8AC3E}">
        <p14:creationId xmlns:p14="http://schemas.microsoft.com/office/powerpoint/2010/main" val="244099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3C1054D-3CC8-4C00-B35D-A25BDA57B105}" type="slidenum">
              <a:rPr lang="en-US" altLang="zh-CN"/>
              <a:pPr>
                <a:defRPr/>
              </a:pPr>
              <a:t>‹#›</a:t>
            </a:fld>
            <a:endParaRPr lang="en-US" altLang="zh-CN"/>
          </a:p>
        </p:txBody>
      </p:sp>
    </p:spTree>
    <p:extLst>
      <p:ext uri="{BB962C8B-B14F-4D97-AF65-F5344CB8AC3E}">
        <p14:creationId xmlns:p14="http://schemas.microsoft.com/office/powerpoint/2010/main" val="275675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E9636A6-D4EB-49F7-81CC-1D6EADC43077}" type="slidenum">
              <a:rPr lang="en-US" altLang="zh-CN"/>
              <a:pPr>
                <a:defRPr/>
              </a:pPr>
              <a:t>‹#›</a:t>
            </a:fld>
            <a:endParaRPr lang="en-US" altLang="zh-CN"/>
          </a:p>
        </p:txBody>
      </p:sp>
    </p:spTree>
    <p:extLst>
      <p:ext uri="{BB962C8B-B14F-4D97-AF65-F5344CB8AC3E}">
        <p14:creationId xmlns:p14="http://schemas.microsoft.com/office/powerpoint/2010/main" val="117934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79475" y="1135063"/>
            <a:ext cx="36052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37088" y="1135063"/>
            <a:ext cx="3606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AA73F9B-724D-411C-B740-86B449A0E734}" type="slidenum">
              <a:rPr lang="en-US" altLang="zh-CN"/>
              <a:pPr>
                <a:defRPr/>
              </a:pPr>
              <a:t>‹#›</a:t>
            </a:fld>
            <a:endParaRPr lang="en-US" altLang="zh-CN"/>
          </a:p>
        </p:txBody>
      </p:sp>
    </p:spTree>
    <p:extLst>
      <p:ext uri="{BB962C8B-B14F-4D97-AF65-F5344CB8AC3E}">
        <p14:creationId xmlns:p14="http://schemas.microsoft.com/office/powerpoint/2010/main" val="334438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416547B7-9613-408F-8542-AA9A9E5FE686}" type="slidenum">
              <a:rPr lang="en-US" altLang="zh-CN"/>
              <a:pPr>
                <a:defRPr/>
              </a:pPr>
              <a:t>‹#›</a:t>
            </a:fld>
            <a:endParaRPr lang="en-US" altLang="zh-CN"/>
          </a:p>
        </p:txBody>
      </p:sp>
    </p:spTree>
    <p:extLst>
      <p:ext uri="{BB962C8B-B14F-4D97-AF65-F5344CB8AC3E}">
        <p14:creationId xmlns:p14="http://schemas.microsoft.com/office/powerpoint/2010/main" val="190403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AFA265B-4C9F-405F-A421-3BD27E3AF123}" type="slidenum">
              <a:rPr lang="en-US" altLang="zh-CN"/>
              <a:pPr>
                <a:defRPr/>
              </a:pPr>
              <a:t>‹#›</a:t>
            </a:fld>
            <a:endParaRPr lang="en-US" altLang="zh-CN"/>
          </a:p>
        </p:txBody>
      </p:sp>
    </p:spTree>
    <p:extLst>
      <p:ext uri="{BB962C8B-B14F-4D97-AF65-F5344CB8AC3E}">
        <p14:creationId xmlns:p14="http://schemas.microsoft.com/office/powerpoint/2010/main" val="206324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694E2922-D4C4-436F-94BE-726F356555FC}" type="slidenum">
              <a:rPr lang="en-US" altLang="zh-CN"/>
              <a:pPr>
                <a:defRPr/>
              </a:pPr>
              <a:t>‹#›</a:t>
            </a:fld>
            <a:endParaRPr lang="en-US" altLang="zh-CN"/>
          </a:p>
        </p:txBody>
      </p:sp>
    </p:spTree>
    <p:extLst>
      <p:ext uri="{BB962C8B-B14F-4D97-AF65-F5344CB8AC3E}">
        <p14:creationId xmlns:p14="http://schemas.microsoft.com/office/powerpoint/2010/main" val="144639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51396D4-52EF-4A85-99EB-8B7682B02DBE}" type="slidenum">
              <a:rPr lang="en-US" altLang="zh-CN"/>
              <a:pPr>
                <a:defRPr/>
              </a:pPr>
              <a:t>‹#›</a:t>
            </a:fld>
            <a:endParaRPr lang="en-US" altLang="zh-CN"/>
          </a:p>
        </p:txBody>
      </p:sp>
    </p:spTree>
    <p:extLst>
      <p:ext uri="{BB962C8B-B14F-4D97-AF65-F5344CB8AC3E}">
        <p14:creationId xmlns:p14="http://schemas.microsoft.com/office/powerpoint/2010/main" val="72835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21F30C3-C1F5-431C-9528-D37C5455F0C1}" type="slidenum">
              <a:rPr lang="en-US" altLang="zh-CN"/>
              <a:pPr>
                <a:defRPr/>
              </a:pPr>
              <a:t>‹#›</a:t>
            </a:fld>
            <a:endParaRPr lang="en-US" altLang="zh-CN"/>
          </a:p>
        </p:txBody>
      </p:sp>
    </p:spTree>
    <p:extLst>
      <p:ext uri="{BB962C8B-B14F-4D97-AF65-F5344CB8AC3E}">
        <p14:creationId xmlns:p14="http://schemas.microsoft.com/office/powerpoint/2010/main" val="216892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4" descr="中再集团PPT内页模板副本"/>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6388100"/>
            <a:ext cx="9144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00113" y="0"/>
            <a:ext cx="63579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3"/>
          <p:cNvSpPr>
            <a:spLocks noGrp="1" noChangeArrowheads="1"/>
          </p:cNvSpPr>
          <p:nvPr>
            <p:ph type="body" idx="1"/>
          </p:nvPr>
        </p:nvSpPr>
        <p:spPr bwMode="auto">
          <a:xfrm>
            <a:off x="879475" y="1135063"/>
            <a:ext cx="7364413"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0B5A655-EBCC-42EA-86DD-71D7F5933D62}" type="slidenum">
              <a:rPr lang="en-US" altLang="zh-CN"/>
              <a:pPr>
                <a:defRPr/>
              </a:pPr>
              <a:t>‹#›</a:t>
            </a:fld>
            <a:endParaRPr lang="en-US" altLang="zh-CN"/>
          </a:p>
        </p:txBody>
      </p:sp>
      <p:sp>
        <p:nvSpPr>
          <p:cNvPr id="1032" name="Line 13"/>
          <p:cNvSpPr>
            <a:spLocks noChangeShapeType="1"/>
          </p:cNvSpPr>
          <p:nvPr userDrawn="1"/>
        </p:nvSpPr>
        <p:spPr bwMode="auto">
          <a:xfrm>
            <a:off x="871538" y="798513"/>
            <a:ext cx="8272462" cy="0"/>
          </a:xfrm>
          <a:prstGeom prst="line">
            <a:avLst/>
          </a:prstGeom>
          <a:noFill/>
          <a:ln w="9525">
            <a:solidFill>
              <a:srgbClr val="005A8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0" fontAlgn="base" hangingPunct="0">
        <a:spcBef>
          <a:spcPct val="0"/>
        </a:spcBef>
        <a:spcAft>
          <a:spcPct val="0"/>
        </a:spcAft>
        <a:defRPr sz="2400">
          <a:solidFill>
            <a:srgbClr val="006699"/>
          </a:solidFill>
          <a:latin typeface="+mj-lt"/>
          <a:ea typeface="+mj-ea"/>
          <a:cs typeface="+mj-cs"/>
        </a:defRPr>
      </a:lvl1pPr>
      <a:lvl2pPr algn="l" rtl="0" eaLnBrk="0" fontAlgn="base" hangingPunct="0">
        <a:spcBef>
          <a:spcPct val="0"/>
        </a:spcBef>
        <a:spcAft>
          <a:spcPct val="0"/>
        </a:spcAft>
        <a:defRPr sz="2400">
          <a:solidFill>
            <a:srgbClr val="006699"/>
          </a:solidFill>
          <a:latin typeface="Arial" charset="0"/>
          <a:ea typeface="黑体" pitchFamily="2" charset="-122"/>
        </a:defRPr>
      </a:lvl2pPr>
      <a:lvl3pPr algn="l" rtl="0" eaLnBrk="0" fontAlgn="base" hangingPunct="0">
        <a:spcBef>
          <a:spcPct val="0"/>
        </a:spcBef>
        <a:spcAft>
          <a:spcPct val="0"/>
        </a:spcAft>
        <a:defRPr sz="2400">
          <a:solidFill>
            <a:srgbClr val="006699"/>
          </a:solidFill>
          <a:latin typeface="Arial" charset="0"/>
          <a:ea typeface="黑体" pitchFamily="2" charset="-122"/>
        </a:defRPr>
      </a:lvl3pPr>
      <a:lvl4pPr algn="l" rtl="0" eaLnBrk="0" fontAlgn="base" hangingPunct="0">
        <a:spcBef>
          <a:spcPct val="0"/>
        </a:spcBef>
        <a:spcAft>
          <a:spcPct val="0"/>
        </a:spcAft>
        <a:defRPr sz="2400">
          <a:solidFill>
            <a:srgbClr val="006699"/>
          </a:solidFill>
          <a:latin typeface="Arial" charset="0"/>
          <a:ea typeface="黑体" pitchFamily="2" charset="-122"/>
        </a:defRPr>
      </a:lvl4pPr>
      <a:lvl5pPr algn="l" rtl="0" eaLnBrk="0" fontAlgn="base" hangingPunct="0">
        <a:spcBef>
          <a:spcPct val="0"/>
        </a:spcBef>
        <a:spcAft>
          <a:spcPct val="0"/>
        </a:spcAft>
        <a:defRPr sz="2400">
          <a:solidFill>
            <a:srgbClr val="006699"/>
          </a:solidFill>
          <a:latin typeface="Arial" charset="0"/>
          <a:ea typeface="黑体" pitchFamily="2" charset="-122"/>
        </a:defRPr>
      </a:lvl5pPr>
      <a:lvl6pPr marL="457200" algn="l" rtl="0" fontAlgn="base">
        <a:spcBef>
          <a:spcPct val="0"/>
        </a:spcBef>
        <a:spcAft>
          <a:spcPct val="0"/>
        </a:spcAft>
        <a:defRPr sz="2400">
          <a:solidFill>
            <a:srgbClr val="006699"/>
          </a:solidFill>
          <a:latin typeface="Arial" charset="0"/>
          <a:ea typeface="黑体" pitchFamily="2" charset="-122"/>
        </a:defRPr>
      </a:lvl6pPr>
      <a:lvl7pPr marL="914400" algn="l" rtl="0" fontAlgn="base">
        <a:spcBef>
          <a:spcPct val="0"/>
        </a:spcBef>
        <a:spcAft>
          <a:spcPct val="0"/>
        </a:spcAft>
        <a:defRPr sz="2400">
          <a:solidFill>
            <a:srgbClr val="006699"/>
          </a:solidFill>
          <a:latin typeface="Arial" charset="0"/>
          <a:ea typeface="黑体" pitchFamily="2" charset="-122"/>
        </a:defRPr>
      </a:lvl7pPr>
      <a:lvl8pPr marL="1371600" algn="l" rtl="0" fontAlgn="base">
        <a:spcBef>
          <a:spcPct val="0"/>
        </a:spcBef>
        <a:spcAft>
          <a:spcPct val="0"/>
        </a:spcAft>
        <a:defRPr sz="2400">
          <a:solidFill>
            <a:srgbClr val="006699"/>
          </a:solidFill>
          <a:latin typeface="Arial" charset="0"/>
          <a:ea typeface="黑体" pitchFamily="2" charset="-122"/>
        </a:defRPr>
      </a:lvl8pPr>
      <a:lvl9pPr marL="1828800" algn="l" rtl="0" fontAlgn="base">
        <a:spcBef>
          <a:spcPct val="0"/>
        </a:spcBef>
        <a:spcAft>
          <a:spcPct val="0"/>
        </a:spcAft>
        <a:defRPr sz="2400">
          <a:solidFill>
            <a:srgbClr val="006699"/>
          </a:solidFill>
          <a:latin typeface="Arial" charset="0"/>
          <a:ea typeface="黑体" pitchFamily="2" charset="-122"/>
        </a:defRPr>
      </a:lvl9pPr>
    </p:titleStyle>
    <p:bodyStyle>
      <a:lvl1pPr marL="342900" indent="-342900" algn="l" rtl="0" eaLnBrk="0" fontAlgn="base" hangingPunct="0">
        <a:lnSpc>
          <a:spcPct val="105000"/>
        </a:lnSpc>
        <a:spcBef>
          <a:spcPct val="40000"/>
        </a:spcBef>
        <a:spcAft>
          <a:spcPct val="0"/>
        </a:spcAft>
        <a:buChar char="•"/>
        <a:defRPr sz="2000" b="1">
          <a:solidFill>
            <a:schemeClr val="tx1"/>
          </a:solidFill>
          <a:latin typeface="+mn-lt"/>
          <a:ea typeface="+mn-ea"/>
          <a:cs typeface="+mn-cs"/>
        </a:defRPr>
      </a:lvl1pPr>
      <a:lvl2pPr marL="742950" indent="-285750" algn="l" rtl="0" eaLnBrk="0" fontAlgn="base" hangingPunct="0">
        <a:lnSpc>
          <a:spcPct val="105000"/>
        </a:lnSpc>
        <a:spcBef>
          <a:spcPct val="40000"/>
        </a:spcBef>
        <a:spcAft>
          <a:spcPct val="0"/>
        </a:spcAft>
        <a:buChar char="–"/>
        <a:defRPr b="1">
          <a:solidFill>
            <a:schemeClr val="tx1"/>
          </a:solidFill>
          <a:latin typeface="+mn-lt"/>
          <a:ea typeface="+mn-ea"/>
        </a:defRPr>
      </a:lvl2pPr>
      <a:lvl3pPr marL="1143000" indent="-228600" algn="l" rtl="0" eaLnBrk="0" fontAlgn="base" hangingPunct="0">
        <a:lnSpc>
          <a:spcPct val="105000"/>
        </a:lnSpc>
        <a:spcBef>
          <a:spcPct val="40000"/>
        </a:spcBef>
        <a:spcAft>
          <a:spcPct val="0"/>
        </a:spcAft>
        <a:buChar char="•"/>
        <a:defRPr sz="1600" b="1">
          <a:solidFill>
            <a:schemeClr val="tx1"/>
          </a:solidFill>
          <a:latin typeface="+mn-lt"/>
          <a:ea typeface="+mn-ea"/>
        </a:defRPr>
      </a:lvl3pPr>
      <a:lvl4pPr marL="1600200" indent="-228600" algn="l" rtl="0" eaLnBrk="0" fontAlgn="base" hangingPunct="0">
        <a:lnSpc>
          <a:spcPct val="105000"/>
        </a:lnSpc>
        <a:spcBef>
          <a:spcPct val="40000"/>
        </a:spcBef>
        <a:spcAft>
          <a:spcPct val="0"/>
        </a:spcAft>
        <a:buChar char="–"/>
        <a:defRPr sz="1400" b="1">
          <a:solidFill>
            <a:schemeClr val="tx1"/>
          </a:solidFill>
          <a:latin typeface="+mn-lt"/>
          <a:ea typeface="+mn-ea"/>
        </a:defRPr>
      </a:lvl4pPr>
      <a:lvl5pPr marL="2057400" indent="-228600" algn="l" rtl="0" eaLnBrk="0" fontAlgn="base" hangingPunct="0">
        <a:lnSpc>
          <a:spcPct val="105000"/>
        </a:lnSpc>
        <a:spcBef>
          <a:spcPct val="40000"/>
        </a:spcBef>
        <a:spcAft>
          <a:spcPct val="0"/>
        </a:spcAft>
        <a:buChar char="»"/>
        <a:defRPr sz="1400" b="1">
          <a:solidFill>
            <a:schemeClr val="tx1"/>
          </a:solidFill>
          <a:latin typeface="+mn-lt"/>
          <a:ea typeface="+mn-ea"/>
        </a:defRPr>
      </a:lvl5pPr>
      <a:lvl6pPr marL="2514600" indent="-228600" algn="l" rtl="0" fontAlgn="base">
        <a:lnSpc>
          <a:spcPct val="105000"/>
        </a:lnSpc>
        <a:spcBef>
          <a:spcPct val="40000"/>
        </a:spcBef>
        <a:spcAft>
          <a:spcPct val="0"/>
        </a:spcAft>
        <a:buChar char="»"/>
        <a:defRPr sz="1400" b="1">
          <a:solidFill>
            <a:schemeClr val="tx1"/>
          </a:solidFill>
          <a:latin typeface="+mn-lt"/>
          <a:ea typeface="+mn-ea"/>
        </a:defRPr>
      </a:lvl6pPr>
      <a:lvl7pPr marL="2971800" indent="-228600" algn="l" rtl="0" fontAlgn="base">
        <a:lnSpc>
          <a:spcPct val="105000"/>
        </a:lnSpc>
        <a:spcBef>
          <a:spcPct val="40000"/>
        </a:spcBef>
        <a:spcAft>
          <a:spcPct val="0"/>
        </a:spcAft>
        <a:buChar char="»"/>
        <a:defRPr sz="1400" b="1">
          <a:solidFill>
            <a:schemeClr val="tx1"/>
          </a:solidFill>
          <a:latin typeface="+mn-lt"/>
          <a:ea typeface="+mn-ea"/>
        </a:defRPr>
      </a:lvl7pPr>
      <a:lvl8pPr marL="3429000" indent="-228600" algn="l" rtl="0" fontAlgn="base">
        <a:lnSpc>
          <a:spcPct val="105000"/>
        </a:lnSpc>
        <a:spcBef>
          <a:spcPct val="40000"/>
        </a:spcBef>
        <a:spcAft>
          <a:spcPct val="0"/>
        </a:spcAft>
        <a:buChar char="»"/>
        <a:defRPr sz="1400" b="1">
          <a:solidFill>
            <a:schemeClr val="tx1"/>
          </a:solidFill>
          <a:latin typeface="+mn-lt"/>
          <a:ea typeface="+mn-ea"/>
        </a:defRPr>
      </a:lvl8pPr>
      <a:lvl9pPr marL="3886200" indent="-228600" algn="l" rtl="0" fontAlgn="base">
        <a:lnSpc>
          <a:spcPct val="105000"/>
        </a:lnSpc>
        <a:spcBef>
          <a:spcPct val="40000"/>
        </a:spcBef>
        <a:spcAft>
          <a:spcPct val="0"/>
        </a:spcAft>
        <a:buChar char="»"/>
        <a:defRPr sz="14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35780;&#20998;&#3492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中再寿险PPT首末页模板副本"/>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1189038" y="1153497"/>
            <a:ext cx="688975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endParaRPr lang="en-US" altLang="zh-CN" sz="2400" b="1" dirty="0">
              <a:solidFill>
                <a:schemeClr val="bg1"/>
              </a:solidFill>
              <a:latin typeface="华文中宋" pitchFamily="2" charset="-122"/>
              <a:ea typeface="华文中宋" pitchFamily="2" charset="-122"/>
              <a:cs typeface="Times New Roman" pitchFamily="18" charset="0"/>
            </a:endParaRPr>
          </a:p>
          <a:p>
            <a:pPr>
              <a:lnSpc>
                <a:spcPct val="150000"/>
              </a:lnSpc>
            </a:pPr>
            <a:r>
              <a:rPr lang="zh-CN" altLang="en-US" sz="4000" b="1" dirty="0" smtClean="0">
                <a:solidFill>
                  <a:schemeClr val="bg1"/>
                </a:solidFill>
                <a:latin typeface="黑体" pitchFamily="2" charset="-122"/>
                <a:ea typeface="黑体" pitchFamily="2" charset="-122"/>
                <a:cs typeface="Times New Roman" pitchFamily="18" charset="0"/>
              </a:rPr>
              <a:t>国内长期护理保险的现状</a:t>
            </a:r>
            <a:endParaRPr lang="en-US" altLang="zh-CN" sz="4000" b="1" dirty="0" smtClean="0">
              <a:solidFill>
                <a:schemeClr val="bg1"/>
              </a:solidFill>
              <a:latin typeface="黑体" pitchFamily="2" charset="-122"/>
              <a:ea typeface="黑体" pitchFamily="2" charset="-122"/>
              <a:cs typeface="Times New Roman" pitchFamily="18" charset="0"/>
            </a:endParaRPr>
          </a:p>
          <a:p>
            <a:pPr>
              <a:lnSpc>
                <a:spcPct val="150000"/>
              </a:lnSpc>
            </a:pPr>
            <a:r>
              <a:rPr lang="zh-CN" altLang="en-US" sz="4000" b="1" dirty="0" smtClean="0">
                <a:solidFill>
                  <a:schemeClr val="bg1"/>
                </a:solidFill>
                <a:latin typeface="黑体" pitchFamily="2" charset="-122"/>
                <a:ea typeface="黑体" pitchFamily="2" charset="-122"/>
                <a:cs typeface="Times New Roman" pitchFamily="18" charset="0"/>
              </a:rPr>
              <a:t>和应对策略研讨</a:t>
            </a:r>
            <a:endParaRPr lang="zh-CN" altLang="en-US" sz="1200" b="1" dirty="0">
              <a:solidFill>
                <a:schemeClr val="bg1"/>
              </a:solidFill>
              <a:latin typeface="黑体" pitchFamily="2" charset="-122"/>
              <a:ea typeface="黑体" pitchFamily="2" charset="-122"/>
              <a:cs typeface="Times New Roman" pitchFamily="18" charset="0"/>
            </a:endParaRPr>
          </a:p>
          <a:p>
            <a:endParaRPr lang="en-US" altLang="zh-CN" sz="3200" b="1" dirty="0" smtClean="0">
              <a:solidFill>
                <a:schemeClr val="bg1"/>
              </a:solidFill>
              <a:latin typeface="黑体" pitchFamily="2" charset="-122"/>
              <a:ea typeface="黑体" pitchFamily="2" charset="-122"/>
              <a:cs typeface="Times New Roman" pitchFamily="18" charset="0"/>
            </a:endParaRPr>
          </a:p>
          <a:p>
            <a:endParaRPr lang="zh-CN" altLang="en-US" sz="3200" b="1" dirty="0">
              <a:solidFill>
                <a:schemeClr val="bg1"/>
              </a:solidFill>
              <a:latin typeface="黑体" pitchFamily="2" charset="-122"/>
              <a:ea typeface="黑体" pitchFamily="2" charset="-122"/>
              <a:cs typeface="Times New Roman" pitchFamily="18" charset="0"/>
            </a:endParaRPr>
          </a:p>
          <a:p>
            <a:endParaRPr lang="zh-CN" altLang="en-US" sz="2400" b="1" dirty="0">
              <a:solidFill>
                <a:schemeClr val="bg1"/>
              </a:solidFill>
              <a:latin typeface="黑体" pitchFamily="2" charset="-122"/>
              <a:ea typeface="黑体" pitchFamily="2" charset="-122"/>
              <a:cs typeface="Times New Roman" pitchFamily="18" charset="0"/>
            </a:endParaRPr>
          </a:p>
          <a:p>
            <a:r>
              <a:rPr lang="zh-CN" altLang="en-US" sz="2400" b="1" dirty="0" smtClean="0">
                <a:solidFill>
                  <a:schemeClr val="bg1"/>
                </a:solidFill>
                <a:latin typeface="黑体" pitchFamily="2" charset="-122"/>
                <a:ea typeface="黑体" pitchFamily="2" charset="-122"/>
                <a:cs typeface="Times New Roman" pitchFamily="18" charset="0"/>
              </a:rPr>
              <a:t>二零一二年七月  青岛</a:t>
            </a:r>
            <a:endParaRPr lang="zh-CN" altLang="en-US" sz="2400" b="1" dirty="0">
              <a:solidFill>
                <a:schemeClr val="bg1"/>
              </a:solidFill>
              <a:latin typeface="黑体" pitchFamily="2" charset="-122"/>
              <a:ea typeface="黑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Grp="1" noChangeArrowheads="1"/>
          </p:cNvSpPr>
          <p:nvPr>
            <p:ph type="body" idx="1"/>
          </p:nvPr>
        </p:nvSpPr>
        <p:spPr/>
        <p:txBody>
          <a:bodyPr/>
          <a:lstStyle/>
          <a:p>
            <a:r>
              <a:rPr lang="zh-CN" altLang="en-US" b="0" dirty="0">
                <a:latin typeface="黑体" pitchFamily="2" charset="-122"/>
                <a:ea typeface="黑体" pitchFamily="2" charset="-122"/>
              </a:rPr>
              <a:t>不能自理的流行率趋势分析和比较</a:t>
            </a:r>
          </a:p>
          <a:p>
            <a:endParaRPr lang="en-US" altLang="zh-CN" sz="2400" b="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29" y="1862570"/>
            <a:ext cx="7630090" cy="365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273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455" name="Rectangle 127"/>
          <p:cNvSpPr>
            <a:spLocks noChangeArrowheads="1"/>
          </p:cNvSpPr>
          <p:nvPr/>
        </p:nvSpPr>
        <p:spPr bwMode="auto">
          <a:xfrm>
            <a:off x="842963" y="1022350"/>
            <a:ext cx="635793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algn="l">
              <a:buFont typeface="Arial" pitchFamily="34" charset="0"/>
              <a:buChar char="•"/>
            </a:pPr>
            <a:r>
              <a:rPr kumimoji="1" lang="zh-CN" altLang="en-US" sz="2000" dirty="0" smtClean="0">
                <a:latin typeface="黑体" pitchFamily="2" charset="-122"/>
                <a:ea typeface="黑体" pitchFamily="2" charset="-122"/>
              </a:rPr>
              <a:t>三项</a:t>
            </a:r>
            <a:r>
              <a:rPr kumimoji="1" lang="zh-CN" altLang="en-US" sz="2000" dirty="0">
                <a:latin typeface="黑体" pitchFamily="2" charset="-122"/>
                <a:ea typeface="黑体" pitchFamily="2" charset="-122"/>
              </a:rPr>
              <a:t>及以上不能自理占全部不能自理的比例</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2031485"/>
            <a:ext cx="7552561" cy="351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700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3"/>
          <p:cNvSpPr>
            <a:spLocks noGrp="1" noChangeArrowheads="1"/>
          </p:cNvSpPr>
          <p:nvPr>
            <p:ph type="body" sz="half" idx="1"/>
          </p:nvPr>
        </p:nvSpPr>
        <p:spPr>
          <a:xfrm>
            <a:off x="879475" y="1135063"/>
            <a:ext cx="6799263"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zh-CN" altLang="en-US" b="0" dirty="0" smtClean="0">
                <a:latin typeface="+mj-ea"/>
                <a:ea typeface="+mj-ea"/>
              </a:rPr>
              <a:t>与</a:t>
            </a:r>
            <a:r>
              <a:rPr lang="zh-CN" altLang="en-US" b="0" dirty="0">
                <a:latin typeface="+mj-ea"/>
                <a:ea typeface="+mj-ea"/>
              </a:rPr>
              <a:t>国外</a:t>
            </a:r>
            <a:r>
              <a:rPr lang="zh-CN" altLang="en-US" b="0" dirty="0" smtClean="0">
                <a:latin typeface="+mj-ea"/>
                <a:ea typeface="+mj-ea"/>
              </a:rPr>
              <a:t>不</a:t>
            </a:r>
            <a:r>
              <a:rPr lang="zh-CN" altLang="en-US" b="0" dirty="0">
                <a:latin typeface="+mj-ea"/>
                <a:ea typeface="+mj-ea"/>
              </a:rPr>
              <a:t>能自理老年人</a:t>
            </a:r>
            <a:r>
              <a:rPr lang="en-US" altLang="zh-CN" b="0" dirty="0">
                <a:latin typeface="+mj-ea"/>
                <a:ea typeface="+mj-ea"/>
              </a:rPr>
              <a:t>3</a:t>
            </a:r>
            <a:r>
              <a:rPr lang="zh-CN" altLang="en-US" b="0" dirty="0" smtClean="0">
                <a:latin typeface="+mj-ea"/>
                <a:ea typeface="+mj-ea"/>
              </a:rPr>
              <a:t>年</a:t>
            </a:r>
            <a:r>
              <a:rPr lang="zh-CN" altLang="en-US" b="0" dirty="0">
                <a:latin typeface="+mj-ea"/>
                <a:ea typeface="+mj-ea"/>
              </a:rPr>
              <a:t>生存</a:t>
            </a:r>
            <a:r>
              <a:rPr lang="zh-CN" altLang="en-US" b="0" dirty="0" smtClean="0">
                <a:latin typeface="+mj-ea"/>
                <a:ea typeface="+mj-ea"/>
              </a:rPr>
              <a:t>率</a:t>
            </a:r>
            <a:r>
              <a:rPr lang="zh-CN" altLang="en-US" b="0" dirty="0">
                <a:latin typeface="+mj-ea"/>
                <a:ea typeface="+mj-ea"/>
              </a:rPr>
              <a:t>比较</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27" y="1950708"/>
            <a:ext cx="7727378" cy="362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448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Rectangle 3"/>
          <p:cNvSpPr>
            <a:spLocks noGrp="1" noChangeArrowheads="1"/>
          </p:cNvSpPr>
          <p:nvPr>
            <p:ph type="body" idx="1"/>
          </p:nvPr>
        </p:nvSpPr>
        <p:spPr/>
        <p:txBody>
          <a:bodyPr/>
          <a:lstStyle/>
          <a:p>
            <a:r>
              <a:rPr lang="zh-CN" altLang="en-US" b="0" dirty="0">
                <a:latin typeface="+mj-ea"/>
                <a:ea typeface="+mj-ea"/>
              </a:rPr>
              <a:t>不能自理的发生率与法国经验数据比较</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156" y="1888177"/>
            <a:ext cx="8178330" cy="347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433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723" name="Rectangle 251"/>
          <p:cNvSpPr>
            <a:spLocks noChangeArrowheads="1"/>
          </p:cNvSpPr>
          <p:nvPr/>
        </p:nvSpPr>
        <p:spPr bwMode="auto">
          <a:xfrm>
            <a:off x="877888" y="1057275"/>
            <a:ext cx="635793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algn="l">
              <a:buFont typeface="Arial" pitchFamily="34" charset="0"/>
              <a:buChar char="•"/>
            </a:pPr>
            <a:r>
              <a:rPr kumimoji="1" lang="zh-CN" altLang="en-US" sz="2000" dirty="0">
                <a:latin typeface="黑体" pitchFamily="2" charset="-122"/>
                <a:ea typeface="黑体" pitchFamily="2" charset="-122"/>
              </a:rPr>
              <a:t>不能自理持续天数比较</a:t>
            </a:r>
          </a:p>
        </p:txBody>
      </p:sp>
      <p:pic>
        <p:nvPicPr>
          <p:cNvPr id="361726" name="Picture 2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1676400"/>
            <a:ext cx="6535738" cy="348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30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3524" name="Object 4"/>
          <p:cNvGraphicFramePr>
            <a:graphicFrameLocks noGrp="1" noChangeAspect="1"/>
          </p:cNvGraphicFramePr>
          <p:nvPr>
            <p:ph idx="1"/>
            <p:extLst>
              <p:ext uri="{D42A27DB-BD31-4B8C-83A1-F6EECF244321}">
                <p14:modId xmlns:p14="http://schemas.microsoft.com/office/powerpoint/2010/main" val="3794116739"/>
              </p:ext>
            </p:extLst>
          </p:nvPr>
        </p:nvGraphicFramePr>
        <p:xfrm>
          <a:off x="595313" y="2000250"/>
          <a:ext cx="8278812" cy="3141766"/>
        </p:xfrm>
        <a:graphic>
          <a:graphicData uri="http://schemas.openxmlformats.org/presentationml/2006/ole">
            <mc:AlternateContent xmlns:mc="http://schemas.openxmlformats.org/markup-compatibility/2006">
              <mc:Choice xmlns:v="urn:schemas-microsoft-com:vml" Requires="v">
                <p:oleObj spid="_x0000_s1033" name="图表" r:id="rId3" imgW="7077151" imgH="2247900" progId="Excel.Chart.8">
                  <p:embed/>
                </p:oleObj>
              </mc:Choice>
              <mc:Fallback>
                <p:oleObj name="图表" r:id="rId3" imgW="7077151" imgH="22479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3" y="2000250"/>
                        <a:ext cx="8278812" cy="3141766"/>
                      </a:xfrm>
                      <a:prstGeom prst="rect">
                        <a:avLst/>
                      </a:prstGeom>
                      <a:noFill/>
                      <a:ln>
                        <a:noFill/>
                      </a:ln>
                      <a:effectLst/>
                      <a:extLst/>
                    </p:spPr>
                  </p:pic>
                </p:oleObj>
              </mc:Fallback>
            </mc:AlternateContent>
          </a:graphicData>
        </a:graphic>
      </p:graphicFrame>
      <p:sp>
        <p:nvSpPr>
          <p:cNvPr id="363527" name="Rectangle 7"/>
          <p:cNvSpPr>
            <a:spLocks noChangeArrowheads="1"/>
          </p:cNvSpPr>
          <p:nvPr/>
        </p:nvSpPr>
        <p:spPr bwMode="auto">
          <a:xfrm>
            <a:off x="877888" y="1104900"/>
            <a:ext cx="6357937"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algn="l">
              <a:buFont typeface="Arial" pitchFamily="34" charset="0"/>
              <a:buChar char="•"/>
            </a:pPr>
            <a:r>
              <a:rPr kumimoji="1" lang="zh-CN" altLang="en-US" sz="2000" dirty="0">
                <a:latin typeface="黑体" pitchFamily="2" charset="-122"/>
                <a:ea typeface="黑体" pitchFamily="2" charset="-122"/>
              </a:rPr>
              <a:t>不能自理病因分析</a:t>
            </a:r>
          </a:p>
        </p:txBody>
      </p:sp>
    </p:spTree>
    <p:extLst>
      <p:ext uri="{BB962C8B-B14F-4D97-AF65-F5344CB8AC3E}">
        <p14:creationId xmlns:p14="http://schemas.microsoft.com/office/powerpoint/2010/main" val="1674999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79475" y="1016310"/>
            <a:ext cx="7364413" cy="4525962"/>
          </a:xfrm>
        </p:spPr>
        <p:txBody>
          <a:bodyPr/>
          <a:lstStyle/>
          <a:p>
            <a:pPr>
              <a:lnSpc>
                <a:spcPct val="150000"/>
              </a:lnSpc>
            </a:pPr>
            <a:r>
              <a:rPr lang="zh-CN" altLang="en-US" b="0" dirty="0">
                <a:latin typeface="+mj-ea"/>
                <a:ea typeface="+mj-ea"/>
              </a:rPr>
              <a:t>根据中国的老年人口不能自理发生率，每年有新增约</a:t>
            </a:r>
            <a:r>
              <a:rPr lang="en-US" altLang="zh-CN" b="0" dirty="0">
                <a:latin typeface="+mj-ea"/>
                <a:ea typeface="+mj-ea"/>
              </a:rPr>
              <a:t>60</a:t>
            </a:r>
            <a:r>
              <a:rPr lang="zh-CN" altLang="en-US" b="0" dirty="0">
                <a:latin typeface="+mj-ea"/>
                <a:ea typeface="+mj-ea"/>
              </a:rPr>
              <a:t>万城市老年人不能自理（</a:t>
            </a:r>
            <a:r>
              <a:rPr lang="en-US" altLang="zh-CN" b="0" dirty="0">
                <a:latin typeface="+mj-ea"/>
                <a:ea typeface="+mj-ea"/>
              </a:rPr>
              <a:t>3</a:t>
            </a:r>
            <a:r>
              <a:rPr lang="zh-CN" altLang="en-US" b="0" dirty="0">
                <a:latin typeface="+mj-ea"/>
                <a:ea typeface="+mj-ea"/>
              </a:rPr>
              <a:t>项</a:t>
            </a:r>
            <a:r>
              <a:rPr lang="en-US" altLang="zh-CN" b="0" dirty="0">
                <a:latin typeface="+mj-ea"/>
                <a:ea typeface="+mj-ea"/>
              </a:rPr>
              <a:t>ADL</a:t>
            </a:r>
            <a:r>
              <a:rPr lang="zh-CN" altLang="en-US" b="0" dirty="0">
                <a:latin typeface="+mj-ea"/>
                <a:ea typeface="+mj-ea"/>
              </a:rPr>
              <a:t>及以上），农村新增约</a:t>
            </a:r>
            <a:r>
              <a:rPr lang="en-US" altLang="zh-CN" b="0" dirty="0">
                <a:latin typeface="+mj-ea"/>
                <a:ea typeface="+mj-ea"/>
              </a:rPr>
              <a:t>107</a:t>
            </a:r>
            <a:r>
              <a:rPr lang="zh-CN" altLang="en-US" b="0" dirty="0">
                <a:latin typeface="+mj-ea"/>
                <a:ea typeface="+mj-ea"/>
              </a:rPr>
              <a:t>万</a:t>
            </a:r>
          </a:p>
          <a:p>
            <a:pPr>
              <a:lnSpc>
                <a:spcPct val="150000"/>
              </a:lnSpc>
            </a:pPr>
            <a:r>
              <a:rPr lang="zh-CN" altLang="en-US" b="0" dirty="0">
                <a:latin typeface="+mj-ea"/>
                <a:ea typeface="+mj-ea"/>
              </a:rPr>
              <a:t>不能自理的发生率方面，中国的发生率高于法国的发生率；中国农村地区发生率高于城市地区，西部地区高于东部地区</a:t>
            </a:r>
          </a:p>
          <a:p>
            <a:pPr>
              <a:lnSpc>
                <a:spcPct val="150000"/>
              </a:lnSpc>
            </a:pPr>
            <a:r>
              <a:rPr lang="zh-CN" altLang="en-US" b="0" dirty="0">
                <a:latin typeface="+mj-ea"/>
                <a:ea typeface="+mj-ea"/>
              </a:rPr>
              <a:t>不能自理的老人持续时间一般在</a:t>
            </a:r>
            <a:r>
              <a:rPr lang="en-US" altLang="zh-CN" b="0" dirty="0">
                <a:latin typeface="+mj-ea"/>
                <a:ea typeface="+mj-ea"/>
              </a:rPr>
              <a:t>3</a:t>
            </a:r>
            <a:r>
              <a:rPr lang="zh-CN" altLang="en-US" b="0" dirty="0">
                <a:latin typeface="+mj-ea"/>
                <a:ea typeface="+mj-ea"/>
              </a:rPr>
              <a:t>年左右</a:t>
            </a:r>
          </a:p>
          <a:p>
            <a:pPr>
              <a:lnSpc>
                <a:spcPct val="150000"/>
              </a:lnSpc>
            </a:pPr>
            <a:r>
              <a:rPr lang="zh-CN" altLang="en-US" b="0" dirty="0">
                <a:latin typeface="+mj-ea"/>
                <a:ea typeface="+mj-ea"/>
              </a:rPr>
              <a:t>主要的病因是脑血管病、心脏病、中风等，与西方国家的情况不同</a:t>
            </a:r>
          </a:p>
          <a:p>
            <a:pPr>
              <a:lnSpc>
                <a:spcPct val="150000"/>
              </a:lnSpc>
            </a:pPr>
            <a:r>
              <a:rPr lang="zh-CN" altLang="en-US" b="0" dirty="0">
                <a:latin typeface="+mj-ea"/>
                <a:ea typeface="+mj-ea"/>
              </a:rPr>
              <a:t>大约</a:t>
            </a:r>
            <a:r>
              <a:rPr lang="en-US" altLang="zh-CN" b="0" dirty="0">
                <a:latin typeface="+mj-ea"/>
                <a:ea typeface="+mj-ea"/>
              </a:rPr>
              <a:t>40%</a:t>
            </a:r>
            <a:r>
              <a:rPr lang="zh-CN" altLang="en-US" b="0" dirty="0">
                <a:latin typeface="+mj-ea"/>
                <a:ea typeface="+mj-ea"/>
              </a:rPr>
              <a:t>的不能自理人群有</a:t>
            </a:r>
            <a:r>
              <a:rPr lang="en-US" altLang="zh-CN" b="0" dirty="0">
                <a:latin typeface="+mj-ea"/>
                <a:ea typeface="+mj-ea"/>
              </a:rPr>
              <a:t>3</a:t>
            </a:r>
            <a:r>
              <a:rPr lang="zh-CN" altLang="en-US" b="0" dirty="0">
                <a:latin typeface="+mj-ea"/>
                <a:ea typeface="+mj-ea"/>
              </a:rPr>
              <a:t>项或以上</a:t>
            </a:r>
            <a:r>
              <a:rPr lang="en-US" altLang="zh-CN" b="0" dirty="0">
                <a:latin typeface="+mj-ea"/>
                <a:ea typeface="+mj-ea"/>
              </a:rPr>
              <a:t>ADL</a:t>
            </a:r>
            <a:r>
              <a:rPr lang="zh-CN" altLang="en-US" b="0" dirty="0">
                <a:latin typeface="+mj-ea"/>
                <a:ea typeface="+mj-ea"/>
              </a:rPr>
              <a:t>不能自理，如果保险产品的不能自理定义改为</a:t>
            </a:r>
            <a:r>
              <a:rPr lang="en-US" altLang="zh-CN" b="0" dirty="0">
                <a:latin typeface="+mj-ea"/>
                <a:ea typeface="+mj-ea"/>
              </a:rPr>
              <a:t>4</a:t>
            </a:r>
            <a:r>
              <a:rPr lang="zh-CN" altLang="en-US" b="0" dirty="0">
                <a:latin typeface="+mj-ea"/>
                <a:ea typeface="+mj-ea"/>
              </a:rPr>
              <a:t>项以上</a:t>
            </a:r>
            <a:r>
              <a:rPr lang="en-US" altLang="zh-CN" b="0" dirty="0">
                <a:latin typeface="+mj-ea"/>
                <a:ea typeface="+mj-ea"/>
              </a:rPr>
              <a:t>ADL</a:t>
            </a:r>
            <a:r>
              <a:rPr lang="zh-CN" altLang="en-US" b="0" dirty="0">
                <a:latin typeface="+mj-ea"/>
                <a:ea typeface="+mj-ea"/>
              </a:rPr>
              <a:t>，那么比例降低为约</a:t>
            </a:r>
            <a:r>
              <a:rPr lang="en-US" altLang="zh-CN" b="0" dirty="0">
                <a:latin typeface="+mj-ea"/>
                <a:ea typeface="+mj-ea"/>
              </a:rPr>
              <a:t>28%</a:t>
            </a:r>
          </a:p>
          <a:p>
            <a:pPr>
              <a:lnSpc>
                <a:spcPct val="150000"/>
              </a:lnSpc>
            </a:pPr>
            <a:endParaRPr lang="zh-CN" altLang="en-US" dirty="0">
              <a:latin typeface="+mj-ea"/>
              <a:ea typeface="+mj-ea"/>
            </a:endParaRPr>
          </a:p>
        </p:txBody>
      </p:sp>
    </p:spTree>
    <p:extLst>
      <p:ext uri="{BB962C8B-B14F-4D97-AF65-F5344CB8AC3E}">
        <p14:creationId xmlns:p14="http://schemas.microsoft.com/office/powerpoint/2010/main" val="2924065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p:extLst>
              <p:ext uri="{D42A27DB-BD31-4B8C-83A1-F6EECF244321}">
                <p14:modId xmlns:p14="http://schemas.microsoft.com/office/powerpoint/2010/main" val="3047527202"/>
              </p:ext>
            </p:extLst>
          </p:nvPr>
        </p:nvGraphicFramePr>
        <p:xfrm>
          <a:off x="755836" y="1286721"/>
          <a:ext cx="7848600" cy="4537077"/>
        </p:xfrm>
        <a:graphic>
          <a:graphicData uri="http://schemas.openxmlformats.org/drawingml/2006/table">
            <a:tbl>
              <a:tblPr/>
              <a:tblGrid>
                <a:gridCol w="2117725"/>
                <a:gridCol w="2909887"/>
                <a:gridCol w="2820988"/>
              </a:tblGrid>
              <a:tr h="6810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黑体" pitchFamily="2" charset="-122"/>
                          <a:ea typeface="黑体" pitchFamily="2" charset="-122"/>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黑体" pitchFamily="2" charset="-122"/>
                          <a:ea typeface="黑体" pitchFamily="2" charset="-122"/>
                        </a:rPr>
                        <a:t>国内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黑体" pitchFamily="2" charset="-122"/>
                          <a:ea typeface="黑体" pitchFamily="2" charset="-122"/>
                        </a:rPr>
                        <a:t>国外</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26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黑体" pitchFamily="2" charset="-122"/>
                          <a:ea typeface="黑体" pitchFamily="2" charset="-122"/>
                        </a:rPr>
                        <a:t>投保人群</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黑体" pitchFamily="2" charset="-122"/>
                          <a:ea typeface="黑体" pitchFamily="2" charset="-122"/>
                        </a:rPr>
                        <a:t>最高年龄</a:t>
                      </a:r>
                      <a:r>
                        <a:rPr kumimoji="0" lang="en-US" altLang="zh-CN" sz="1800" b="0" i="0" u="none" strike="noStrike" cap="none" normalizeH="0" baseline="0" dirty="0" smtClean="0">
                          <a:ln>
                            <a:noFill/>
                          </a:ln>
                          <a:solidFill>
                            <a:schemeClr val="tx1"/>
                          </a:solidFill>
                          <a:effectLst/>
                          <a:latin typeface="黑体" pitchFamily="2" charset="-122"/>
                          <a:ea typeface="黑体" pitchFamily="2" charset="-122"/>
                        </a:rPr>
                        <a:t>60/65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黑体" pitchFamily="2" charset="-122"/>
                          <a:ea typeface="黑体" pitchFamily="2" charset="-122"/>
                        </a:rPr>
                        <a:t>最高年龄</a:t>
                      </a:r>
                      <a:r>
                        <a:rPr kumimoji="0" lang="en-US" altLang="zh-CN" sz="1800" b="0" i="0" u="none" strike="noStrike" cap="none" normalizeH="0" baseline="0" dirty="0" smtClean="0">
                          <a:ln>
                            <a:noFill/>
                          </a:ln>
                          <a:solidFill>
                            <a:schemeClr val="tx1"/>
                          </a:solidFill>
                          <a:effectLst/>
                          <a:latin typeface="黑体" pitchFamily="2" charset="-122"/>
                          <a:ea typeface="黑体" pitchFamily="2" charset="-122"/>
                        </a:rPr>
                        <a:t>80</a:t>
                      </a:r>
                      <a:r>
                        <a:rPr kumimoji="0" lang="zh-CN" altLang="en-US" sz="1800" b="0" i="0" u="none" strike="noStrike" cap="none" normalizeH="0" baseline="0" dirty="0" smtClean="0">
                          <a:ln>
                            <a:noFill/>
                          </a:ln>
                          <a:solidFill>
                            <a:schemeClr val="tx1"/>
                          </a:solidFill>
                          <a:effectLst/>
                          <a:latin typeface="黑体" pitchFamily="2" charset="-122"/>
                          <a:ea typeface="黑体" pitchFamily="2" charset="-122"/>
                        </a:rPr>
                        <a:t>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10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黑体" pitchFamily="2" charset="-122"/>
                          <a:ea typeface="黑体" pitchFamily="2" charset="-122"/>
                        </a:rPr>
                        <a:t>给付期限</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黑体" pitchFamily="2" charset="-122"/>
                          <a:ea typeface="黑体" pitchFamily="2" charset="-122"/>
                        </a:rPr>
                        <a:t>定期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黑体" pitchFamily="2" charset="-122"/>
                          <a:ea typeface="黑体" pitchFamily="2" charset="-122"/>
                        </a:rPr>
                        <a:t>定期或终身</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10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黑体" pitchFamily="2" charset="-122"/>
                          <a:ea typeface="黑体" pitchFamily="2" charset="-122"/>
                        </a:rPr>
                        <a:t>核赔人员构成</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黑体" pitchFamily="2" charset="-122"/>
                          <a:ea typeface="黑体" pitchFamily="2" charset="-122"/>
                        </a:rPr>
                        <a:t>医学背景多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黑体" pitchFamily="2" charset="-122"/>
                          <a:ea typeface="黑体" pitchFamily="2" charset="-122"/>
                        </a:rPr>
                        <a:t>医学背景极少</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03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黑体" pitchFamily="2" charset="-122"/>
                          <a:ea typeface="黑体" pitchFamily="2" charset="-122"/>
                        </a:rPr>
                        <a:t>理赔流程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黑体" pitchFamily="2" charset="-122"/>
                          <a:ea typeface="黑体" pitchFamily="2" charset="-122"/>
                        </a:rPr>
                        <a:t>内部判断为主，配合使用鉴定机构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黑体" pitchFamily="2" charset="-122"/>
                          <a:ea typeface="黑体" pitchFamily="2" charset="-122"/>
                        </a:rPr>
                        <a:t>医疗机构为主</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10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黑体" pitchFamily="2" charset="-122"/>
                          <a:ea typeface="黑体" pitchFamily="2" charset="-122"/>
                        </a:rPr>
                        <a:t>医疗环境</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黑体" pitchFamily="2" charset="-122"/>
                          <a:ea typeface="黑体" pitchFamily="2" charset="-122"/>
                        </a:rPr>
                        <a:t>避免参与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黑体" pitchFamily="2" charset="-122"/>
                          <a:ea typeface="黑体" pitchFamily="2" charset="-122"/>
                        </a:rPr>
                        <a:t>社会地位</a:t>
                      </a:r>
                      <a:r>
                        <a:rPr kumimoji="0" lang="en-US" altLang="zh-CN" sz="1800" b="0" i="0" u="none" strike="noStrike" cap="none" normalizeH="0" baseline="0" dirty="0" smtClean="0">
                          <a:ln>
                            <a:noFill/>
                          </a:ln>
                          <a:solidFill>
                            <a:schemeClr val="tx1"/>
                          </a:solidFill>
                          <a:effectLst/>
                          <a:latin typeface="黑体" pitchFamily="2" charset="-122"/>
                          <a:ea typeface="黑体" pitchFamily="2" charset="-122"/>
                        </a:rPr>
                        <a:t>/</a:t>
                      </a:r>
                      <a:r>
                        <a:rPr kumimoji="0" lang="zh-CN" altLang="en-US" sz="1800" b="0" i="0" u="none" strike="noStrike" cap="none" normalizeH="0" baseline="0" dirty="0" smtClean="0">
                          <a:ln>
                            <a:noFill/>
                          </a:ln>
                          <a:solidFill>
                            <a:schemeClr val="tx1"/>
                          </a:solidFill>
                          <a:effectLst/>
                          <a:latin typeface="黑体" pitchFamily="2" charset="-122"/>
                          <a:ea typeface="黑体" pitchFamily="2" charset="-122"/>
                        </a:rPr>
                        <a:t>问责制度</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2"/>
          <p:cNvSpPr>
            <a:spLocks noChangeArrowheads="1"/>
          </p:cNvSpPr>
          <p:nvPr/>
        </p:nvSpPr>
        <p:spPr bwMode="auto">
          <a:xfrm>
            <a:off x="822325" y="314325"/>
            <a:ext cx="7156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400" b="1" dirty="0" smtClean="0">
                <a:solidFill>
                  <a:schemeClr val="accent2"/>
                </a:solidFill>
                <a:latin typeface="黑体" pitchFamily="2" charset="-122"/>
                <a:ea typeface="黑体" pitchFamily="2" charset="-122"/>
              </a:rPr>
              <a:t>理赔</a:t>
            </a:r>
            <a:r>
              <a:rPr lang="zh-CN" altLang="en-US" sz="2400" b="1" dirty="0">
                <a:solidFill>
                  <a:schemeClr val="accent2"/>
                </a:solidFill>
                <a:latin typeface="黑体" pitchFamily="2" charset="-122"/>
                <a:ea typeface="黑体" pitchFamily="2" charset="-122"/>
              </a:rPr>
              <a:t>给</a:t>
            </a:r>
            <a:r>
              <a:rPr lang="zh-CN" altLang="en-US" sz="2400" b="1" dirty="0" smtClean="0">
                <a:solidFill>
                  <a:schemeClr val="accent2"/>
                </a:solidFill>
                <a:latin typeface="黑体" pitchFamily="2" charset="-122"/>
                <a:ea typeface="黑体" pitchFamily="2" charset="-122"/>
              </a:rPr>
              <a:t>付的判断标准</a:t>
            </a:r>
            <a:endParaRPr lang="zh-CN" altLang="en-US" sz="2400" b="1" dirty="0">
              <a:solidFill>
                <a:schemeClr val="accent2"/>
              </a:solidFill>
              <a:latin typeface="黑体" pitchFamily="2" charset="-122"/>
              <a:ea typeface="黑体" pitchFamily="2" charset="-122"/>
            </a:endParaRPr>
          </a:p>
        </p:txBody>
      </p:sp>
    </p:spTree>
    <p:extLst>
      <p:ext uri="{BB962C8B-B14F-4D97-AF65-F5344CB8AC3E}">
        <p14:creationId xmlns:p14="http://schemas.microsoft.com/office/powerpoint/2010/main" val="1045225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933450" y="2001838"/>
            <a:ext cx="4348163" cy="946150"/>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buFontTx/>
              <a:buAutoNum type="ea1JpnChsDbPeriod"/>
            </a:pPr>
            <a:endParaRPr lang="en-US" altLang="zh-CN" sz="2800" b="1">
              <a:latin typeface="宋体" pitchFamily="2" charset="-122"/>
            </a:endParaRPr>
          </a:p>
          <a:p>
            <a:pPr marL="457200" indent="-457200" algn="l"/>
            <a:endParaRPr lang="en-US" altLang="zh-CN" sz="2800" b="1">
              <a:latin typeface="宋体" pitchFamily="2" charset="-122"/>
            </a:endParaRPr>
          </a:p>
        </p:txBody>
      </p:sp>
      <p:sp>
        <p:nvSpPr>
          <p:cNvPr id="12292" name="Rectangle 5"/>
          <p:cNvSpPr>
            <a:spLocks noChangeArrowheads="1"/>
          </p:cNvSpPr>
          <p:nvPr/>
        </p:nvSpPr>
        <p:spPr bwMode="auto">
          <a:xfrm>
            <a:off x="928688" y="1201738"/>
            <a:ext cx="76200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82563" indent="-182563" algn="just">
              <a:lnSpc>
                <a:spcPct val="150000"/>
              </a:lnSpc>
              <a:buFontTx/>
              <a:buChar char="•"/>
            </a:pPr>
            <a:r>
              <a:rPr lang="zh-CN" altLang="en-US" sz="2000" dirty="0">
                <a:latin typeface="黑体" pitchFamily="2" charset="-122"/>
                <a:ea typeface="黑体" pitchFamily="2" charset="-122"/>
              </a:rPr>
              <a:t>目前国内销售</a:t>
            </a:r>
            <a:r>
              <a:rPr lang="en-US" altLang="zh-CN" sz="2000" dirty="0" smtClean="0">
                <a:latin typeface="黑体" pitchFamily="2" charset="-122"/>
                <a:ea typeface="黑体" pitchFamily="2" charset="-122"/>
              </a:rPr>
              <a:t>LTC</a:t>
            </a:r>
            <a:r>
              <a:rPr lang="zh-CN" altLang="en-US" sz="2000" dirty="0" smtClean="0">
                <a:latin typeface="黑体" pitchFamily="2" charset="-122"/>
                <a:ea typeface="黑体" pitchFamily="2" charset="-122"/>
              </a:rPr>
              <a:t>的</a:t>
            </a:r>
            <a:r>
              <a:rPr lang="zh-CN" altLang="en-US" sz="2000" dirty="0">
                <a:latin typeface="黑体" pitchFamily="2" charset="-122"/>
                <a:ea typeface="黑体" pitchFamily="2" charset="-122"/>
              </a:rPr>
              <a:t>保险公司对于相关理赔给付尚未积累充分的实务经验</a:t>
            </a:r>
          </a:p>
          <a:p>
            <a:pPr marL="182563" indent="-182563" algn="just">
              <a:lnSpc>
                <a:spcPct val="150000"/>
              </a:lnSpc>
              <a:buFontTx/>
              <a:buChar char="•"/>
            </a:pPr>
            <a:r>
              <a:rPr lang="zh-CN" altLang="en-US" sz="2000" dirty="0" smtClean="0">
                <a:latin typeface="黑体" pitchFamily="2" charset="-122"/>
                <a:ea typeface="黑体" pitchFamily="2" charset="-122"/>
              </a:rPr>
              <a:t>医疗</a:t>
            </a:r>
            <a:r>
              <a:rPr lang="zh-CN" altLang="en-US" sz="2000" dirty="0">
                <a:latin typeface="黑体" pitchFamily="2" charset="-122"/>
                <a:ea typeface="黑体" pitchFamily="2" charset="-122"/>
              </a:rPr>
              <a:t>目的与保险理赔的目的不同，对临床医生出具的相关证明需要采取比较谨慎的态度。这与国外完全依赖经治医生出具相关护理状态的证明有比较大的区别</a:t>
            </a:r>
            <a:r>
              <a:rPr lang="zh-CN" altLang="en-US" sz="2000" dirty="0" smtClean="0">
                <a:latin typeface="黑体" pitchFamily="2" charset="-122"/>
                <a:ea typeface="黑体" pitchFamily="2" charset="-122"/>
              </a:rPr>
              <a:t>。</a:t>
            </a:r>
            <a:endParaRPr lang="en-US" altLang="zh-CN" sz="2000" dirty="0" smtClean="0">
              <a:latin typeface="黑体" pitchFamily="2" charset="-122"/>
              <a:ea typeface="黑体" pitchFamily="2" charset="-122"/>
            </a:endParaRPr>
          </a:p>
          <a:p>
            <a:pPr marL="182563" indent="-182563" algn="just">
              <a:lnSpc>
                <a:spcPct val="150000"/>
              </a:lnSpc>
              <a:buFontTx/>
              <a:buChar char="•"/>
            </a:pPr>
            <a:r>
              <a:rPr lang="zh-CN" altLang="en-US" sz="2000" dirty="0">
                <a:latin typeface="黑体" pitchFamily="2" charset="-122"/>
                <a:ea typeface="黑体" pitchFamily="2" charset="-122"/>
              </a:rPr>
              <a:t>鉴定机构可能成为</a:t>
            </a:r>
            <a:r>
              <a:rPr lang="en-US" altLang="zh-CN" sz="2000" dirty="0">
                <a:latin typeface="黑体" pitchFamily="2" charset="-122"/>
                <a:ea typeface="黑体" pitchFamily="2" charset="-122"/>
              </a:rPr>
              <a:t>LTC</a:t>
            </a:r>
            <a:r>
              <a:rPr lang="zh-CN" altLang="en-US" sz="2000" dirty="0">
                <a:latin typeface="黑体" pitchFamily="2" charset="-122"/>
                <a:ea typeface="黑体" pitchFamily="2" charset="-122"/>
              </a:rPr>
              <a:t>给付中的重要环节，特别是在公安部颁布判定标准的情况下，可以推动护理状态判断的公正性和可靠性</a:t>
            </a:r>
            <a:r>
              <a:rPr lang="zh-CN" altLang="en-US" sz="2000" dirty="0" smtClean="0">
                <a:latin typeface="黑体" pitchFamily="2" charset="-122"/>
                <a:ea typeface="黑体" pitchFamily="2" charset="-122"/>
              </a:rPr>
              <a:t>。</a:t>
            </a:r>
            <a:endParaRPr lang="zh-CN" altLang="en-US" sz="2000" dirty="0">
              <a:latin typeface="黑体" pitchFamily="2" charset="-122"/>
              <a:ea typeface="黑体" pitchFamily="2" charset="-122"/>
            </a:endParaRPr>
          </a:p>
        </p:txBody>
      </p:sp>
    </p:spTree>
    <p:extLst>
      <p:ext uri="{BB962C8B-B14F-4D97-AF65-F5344CB8AC3E}">
        <p14:creationId xmlns:p14="http://schemas.microsoft.com/office/powerpoint/2010/main" val="1221982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933450" y="2001838"/>
            <a:ext cx="4348163" cy="946150"/>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buFontTx/>
              <a:buAutoNum type="ea1JpnChsDbPeriod"/>
            </a:pPr>
            <a:endParaRPr lang="en-US" altLang="zh-CN" sz="2800" b="1">
              <a:latin typeface="宋体" pitchFamily="2" charset="-122"/>
            </a:endParaRPr>
          </a:p>
          <a:p>
            <a:pPr marL="457200" indent="-457200" algn="l"/>
            <a:endParaRPr lang="en-US" altLang="zh-CN" sz="2800" b="1">
              <a:latin typeface="宋体" pitchFamily="2" charset="-122"/>
            </a:endParaRPr>
          </a:p>
        </p:txBody>
      </p:sp>
      <p:sp>
        <p:nvSpPr>
          <p:cNvPr id="12292" name="Rectangle 5"/>
          <p:cNvSpPr>
            <a:spLocks noChangeArrowheads="1"/>
          </p:cNvSpPr>
          <p:nvPr/>
        </p:nvSpPr>
        <p:spPr bwMode="auto">
          <a:xfrm>
            <a:off x="629393" y="771525"/>
            <a:ext cx="8182098"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2563" indent="-182563" algn="just">
              <a:lnSpc>
                <a:spcPct val="150000"/>
              </a:lnSpc>
              <a:buFontTx/>
              <a:buChar char="•"/>
            </a:pPr>
            <a:r>
              <a:rPr lang="en-US" altLang="zh-CN" sz="2000" dirty="0">
                <a:latin typeface="黑体" pitchFamily="2" charset="-122"/>
                <a:ea typeface="黑体" pitchFamily="2" charset="-122"/>
              </a:rPr>
              <a:t>《</a:t>
            </a:r>
            <a:r>
              <a:rPr lang="zh-CN" altLang="en-US" sz="2000" dirty="0">
                <a:latin typeface="黑体" pitchFamily="2" charset="-122"/>
                <a:ea typeface="黑体" pitchFamily="2" charset="-122"/>
              </a:rPr>
              <a:t>劳动能力鉴定</a:t>
            </a:r>
            <a:r>
              <a:rPr lang="en-US" altLang="zh-CN" sz="2000" dirty="0">
                <a:latin typeface="黑体" pitchFamily="2" charset="-122"/>
                <a:ea typeface="黑体" pitchFamily="2" charset="-122"/>
              </a:rPr>
              <a:t>—</a:t>
            </a:r>
            <a:r>
              <a:rPr lang="zh-CN" altLang="en-US" sz="2000" dirty="0">
                <a:latin typeface="黑体" pitchFamily="2" charset="-122"/>
                <a:ea typeface="黑体" pitchFamily="2" charset="-122"/>
              </a:rPr>
              <a:t>职工工伤与职业病致残等级 </a:t>
            </a:r>
            <a:r>
              <a:rPr lang="en-US" altLang="zh-CN" sz="2000" dirty="0">
                <a:latin typeface="黑体" pitchFamily="2" charset="-122"/>
                <a:ea typeface="黑体" pitchFamily="2" charset="-122"/>
              </a:rPr>
              <a:t>GB/T16180-2006</a:t>
            </a:r>
            <a:r>
              <a:rPr lang="en-US" altLang="zh-CN" sz="2000" dirty="0" smtClean="0">
                <a:latin typeface="黑体" pitchFamily="2" charset="-122"/>
                <a:ea typeface="黑体" pitchFamily="2" charset="-122"/>
              </a:rPr>
              <a:t>》</a:t>
            </a:r>
            <a:r>
              <a:rPr lang="zh-CN" altLang="en-US" sz="2000" dirty="0">
                <a:latin typeface="黑体" pitchFamily="2" charset="-122"/>
                <a:ea typeface="黑体" pitchFamily="2" charset="-122"/>
              </a:rPr>
              <a:t>第</a:t>
            </a:r>
            <a:r>
              <a:rPr lang="en-US" altLang="zh-CN" sz="2000" dirty="0">
                <a:latin typeface="黑体" pitchFamily="2" charset="-122"/>
                <a:ea typeface="黑体" pitchFamily="2" charset="-122"/>
              </a:rPr>
              <a:t>4.1.4</a:t>
            </a:r>
            <a:r>
              <a:rPr lang="zh-CN" altLang="en-US" sz="2000" dirty="0">
                <a:latin typeface="黑体" pitchFamily="2" charset="-122"/>
                <a:ea typeface="黑体" pitchFamily="2" charset="-122"/>
              </a:rPr>
              <a:t>条</a:t>
            </a:r>
            <a:endParaRPr lang="en-US" altLang="zh-CN" sz="2000" dirty="0" smtClean="0">
              <a:latin typeface="黑体" pitchFamily="2" charset="-122"/>
              <a:ea typeface="黑体" pitchFamily="2" charset="-122"/>
            </a:endParaRPr>
          </a:p>
          <a:p>
            <a:pPr marL="182563" indent="-182563" algn="just">
              <a:lnSpc>
                <a:spcPct val="150000"/>
              </a:lnSpc>
              <a:buFontTx/>
              <a:buChar char="•"/>
            </a:pPr>
            <a:r>
              <a:rPr lang="zh-CN" altLang="en-US" sz="2000" dirty="0" smtClean="0">
                <a:latin typeface="黑体" pitchFamily="2" charset="-122"/>
                <a:ea typeface="黑体" pitchFamily="2" charset="-122"/>
              </a:rPr>
              <a:t>护理</a:t>
            </a:r>
            <a:r>
              <a:rPr lang="zh-CN" altLang="en-US" sz="2000" dirty="0">
                <a:latin typeface="黑体" pitchFamily="2" charset="-122"/>
                <a:ea typeface="黑体" pitchFamily="2" charset="-122"/>
              </a:rPr>
              <a:t>依赖</a:t>
            </a:r>
            <a:r>
              <a:rPr lang="zh-CN" altLang="en-US" sz="2000" dirty="0" smtClean="0">
                <a:latin typeface="黑体" pitchFamily="2" charset="-122"/>
                <a:ea typeface="黑体" pitchFamily="2" charset="-122"/>
              </a:rPr>
              <a:t>指工伤致残</a:t>
            </a:r>
            <a:r>
              <a:rPr lang="zh-CN" altLang="en-US" sz="2000" dirty="0">
                <a:latin typeface="黑体" pitchFamily="2" charset="-122"/>
                <a:ea typeface="黑体" pitchFamily="2" charset="-122"/>
              </a:rPr>
              <a:t>者因生活不能</a:t>
            </a:r>
            <a:r>
              <a:rPr lang="zh-CN" altLang="en-US" sz="2000" dirty="0" smtClean="0">
                <a:latin typeface="黑体" pitchFamily="2" charset="-122"/>
                <a:ea typeface="黑体" pitchFamily="2" charset="-122"/>
              </a:rPr>
              <a:t>自理，需</a:t>
            </a:r>
            <a:r>
              <a:rPr lang="zh-CN" altLang="en-US" sz="2000" dirty="0">
                <a:latin typeface="黑体" pitchFamily="2" charset="-122"/>
                <a:ea typeface="黑体" pitchFamily="2" charset="-122"/>
              </a:rPr>
              <a:t>依赖他人护理者</a:t>
            </a:r>
            <a:r>
              <a:rPr lang="zh-CN" altLang="en-US" sz="2000" dirty="0" smtClean="0">
                <a:latin typeface="黑体" pitchFamily="2" charset="-122"/>
                <a:ea typeface="黑体" pitchFamily="2" charset="-122"/>
              </a:rPr>
              <a:t>。生活</a:t>
            </a:r>
            <a:r>
              <a:rPr lang="zh-CN" altLang="en-US" sz="2000" dirty="0">
                <a:latin typeface="黑体" pitchFamily="2" charset="-122"/>
                <a:ea typeface="黑体" pitchFamily="2" charset="-122"/>
              </a:rPr>
              <a:t>自理范围主要包括下列五项</a:t>
            </a:r>
            <a:r>
              <a:rPr lang="zh-CN" altLang="en-US" sz="2000" dirty="0" smtClean="0">
                <a:latin typeface="黑体" pitchFamily="2" charset="-122"/>
                <a:ea typeface="黑体" pitchFamily="2" charset="-122"/>
              </a:rPr>
              <a:t>：进食；翻身；大</a:t>
            </a:r>
            <a:r>
              <a:rPr lang="zh-CN" altLang="en-US" sz="2000" dirty="0">
                <a:latin typeface="黑体" pitchFamily="2" charset="-122"/>
                <a:ea typeface="黑体" pitchFamily="2" charset="-122"/>
              </a:rPr>
              <a:t>、小便</a:t>
            </a:r>
            <a:r>
              <a:rPr lang="zh-CN" altLang="en-US" sz="2000" dirty="0" smtClean="0">
                <a:latin typeface="黑体" pitchFamily="2" charset="-122"/>
                <a:ea typeface="黑体" pitchFamily="2" charset="-122"/>
              </a:rPr>
              <a:t>；穿衣</a:t>
            </a:r>
            <a:r>
              <a:rPr lang="zh-CN" altLang="en-US" sz="2000" dirty="0">
                <a:latin typeface="黑体" pitchFamily="2" charset="-122"/>
                <a:ea typeface="黑体" pitchFamily="2" charset="-122"/>
              </a:rPr>
              <a:t>、洗漱</a:t>
            </a:r>
            <a:r>
              <a:rPr lang="zh-CN" altLang="en-US" sz="2000" dirty="0" smtClean="0">
                <a:latin typeface="黑体" pitchFamily="2" charset="-122"/>
                <a:ea typeface="黑体" pitchFamily="2" charset="-122"/>
              </a:rPr>
              <a:t>；自主行动。</a:t>
            </a:r>
            <a:endParaRPr lang="en-US" altLang="zh-CN" sz="2000" dirty="0" smtClean="0">
              <a:latin typeface="黑体" pitchFamily="2" charset="-122"/>
              <a:ea typeface="黑体" pitchFamily="2" charset="-122"/>
            </a:endParaRPr>
          </a:p>
          <a:p>
            <a:pPr marL="182563" indent="-182563" algn="just">
              <a:lnSpc>
                <a:spcPct val="150000"/>
              </a:lnSpc>
              <a:buFontTx/>
              <a:buChar char="•"/>
            </a:pPr>
            <a:r>
              <a:rPr lang="zh-CN" altLang="en-US" sz="2000" dirty="0">
                <a:latin typeface="黑体" pitchFamily="2" charset="-122"/>
                <a:ea typeface="黑体" pitchFamily="2" charset="-122"/>
              </a:rPr>
              <a:t>护理依赖的程度分三级：</a:t>
            </a:r>
          </a:p>
          <a:p>
            <a:pPr marL="342900" indent="-342900" algn="just">
              <a:lnSpc>
                <a:spcPct val="150000"/>
              </a:lnSpc>
              <a:buFont typeface="Wingdings" pitchFamily="2" charset="2"/>
              <a:buChar char="ü"/>
            </a:pPr>
            <a:r>
              <a:rPr lang="zh-CN" altLang="en-US" sz="2000" dirty="0" smtClean="0">
                <a:latin typeface="黑体" pitchFamily="2" charset="-122"/>
                <a:ea typeface="黑体" pitchFamily="2" charset="-122"/>
              </a:rPr>
              <a:t>完全</a:t>
            </a:r>
            <a:r>
              <a:rPr lang="zh-CN" altLang="en-US" sz="2000" dirty="0">
                <a:latin typeface="黑体" pitchFamily="2" charset="-122"/>
                <a:ea typeface="黑体" pitchFamily="2" charset="-122"/>
              </a:rPr>
              <a:t>护理依赖指生活不能自理，上述五项均需护理者。</a:t>
            </a:r>
          </a:p>
          <a:p>
            <a:pPr marL="342900" indent="-342900" algn="just">
              <a:lnSpc>
                <a:spcPct val="150000"/>
              </a:lnSpc>
              <a:buFont typeface="Wingdings" pitchFamily="2" charset="2"/>
              <a:buChar char="ü"/>
            </a:pPr>
            <a:r>
              <a:rPr lang="zh-CN" altLang="en-US" sz="2000" dirty="0" smtClean="0">
                <a:latin typeface="黑体" pitchFamily="2" charset="-122"/>
                <a:ea typeface="黑体" pitchFamily="2" charset="-122"/>
              </a:rPr>
              <a:t>大部分</a:t>
            </a:r>
            <a:r>
              <a:rPr lang="zh-CN" altLang="en-US" sz="2000" dirty="0">
                <a:latin typeface="黑体" pitchFamily="2" charset="-122"/>
                <a:ea typeface="黑体" pitchFamily="2" charset="-122"/>
              </a:rPr>
              <a:t>护理依赖指生活大部分不能自理，上述五项中三项需要护理者。</a:t>
            </a:r>
          </a:p>
          <a:p>
            <a:pPr marL="342900" indent="-342900" algn="just">
              <a:lnSpc>
                <a:spcPct val="150000"/>
              </a:lnSpc>
              <a:buFont typeface="Wingdings" pitchFamily="2" charset="2"/>
              <a:buChar char="ü"/>
            </a:pPr>
            <a:r>
              <a:rPr lang="zh-CN" altLang="en-US" sz="2000" dirty="0" smtClean="0">
                <a:latin typeface="黑体" pitchFamily="2" charset="-122"/>
                <a:ea typeface="黑体" pitchFamily="2" charset="-122"/>
              </a:rPr>
              <a:t>部分</a:t>
            </a:r>
            <a:r>
              <a:rPr lang="zh-CN" altLang="en-US" sz="2000" dirty="0">
                <a:latin typeface="黑体" pitchFamily="2" charset="-122"/>
                <a:ea typeface="黑体" pitchFamily="2" charset="-122"/>
              </a:rPr>
              <a:t>护理依赖指部分生活不能自理，上述五项中一项需要护理者</a:t>
            </a:r>
            <a:r>
              <a:rPr lang="zh-CN" altLang="en-US" sz="2000" dirty="0" smtClean="0">
                <a:latin typeface="黑体" pitchFamily="2" charset="-122"/>
                <a:ea typeface="黑体" pitchFamily="2" charset="-122"/>
              </a:rPr>
              <a:t>。</a:t>
            </a:r>
            <a:endParaRPr lang="zh-CN" altLang="en-US" sz="2000" dirty="0">
              <a:latin typeface="黑体" pitchFamily="2" charset="-122"/>
              <a:ea typeface="黑体" pitchFamily="2" charset="-122"/>
            </a:endParaRPr>
          </a:p>
          <a:p>
            <a:pPr marL="182563" indent="-182563" algn="just">
              <a:lnSpc>
                <a:spcPct val="150000"/>
              </a:lnSpc>
              <a:buFontTx/>
              <a:buChar char="•"/>
            </a:pPr>
            <a:endParaRPr lang="en-US" altLang="zh-CN" sz="2000" dirty="0">
              <a:latin typeface="黑体" pitchFamily="2" charset="-122"/>
              <a:ea typeface="黑体" pitchFamily="2" charset="-122"/>
            </a:endParaRPr>
          </a:p>
          <a:p>
            <a:pPr marL="182563" indent="-182563" algn="just">
              <a:lnSpc>
                <a:spcPct val="200000"/>
              </a:lnSpc>
              <a:buFontTx/>
              <a:buChar char="•"/>
            </a:pPr>
            <a:endParaRPr lang="zh-CN" altLang="en-US" sz="2000" dirty="0">
              <a:latin typeface="黑体" pitchFamily="2" charset="-122"/>
              <a:ea typeface="黑体" pitchFamily="2" charset="-122"/>
            </a:endParaRPr>
          </a:p>
        </p:txBody>
      </p:sp>
    </p:spTree>
    <p:extLst>
      <p:ext uri="{BB962C8B-B14F-4D97-AF65-F5344CB8AC3E}">
        <p14:creationId xmlns:p14="http://schemas.microsoft.com/office/powerpoint/2010/main" val="3480962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879475" y="1135063"/>
            <a:ext cx="7435850" cy="4525962"/>
          </a:xfrm>
        </p:spPr>
        <p:txBody>
          <a:bodyPr/>
          <a:lstStyle/>
          <a:p>
            <a:pPr eaLnBrk="1" hangingPunct="1">
              <a:buFontTx/>
              <a:buNone/>
            </a:pPr>
            <a:endParaRPr lang="en-US" altLang="zh-CN" dirty="0" smtClean="0"/>
          </a:p>
          <a:p>
            <a:pPr eaLnBrk="1" hangingPunct="1">
              <a:buFontTx/>
              <a:buNone/>
            </a:pPr>
            <a:endParaRPr lang="en-US" altLang="zh-CN" dirty="0" smtClean="0"/>
          </a:p>
        </p:txBody>
      </p:sp>
      <p:sp>
        <p:nvSpPr>
          <p:cNvPr id="3076" name="Rectangle 4"/>
          <p:cNvSpPr>
            <a:spLocks noChangeArrowheads="1"/>
          </p:cNvSpPr>
          <p:nvPr/>
        </p:nvSpPr>
        <p:spPr bwMode="auto">
          <a:xfrm>
            <a:off x="2488851" y="2730253"/>
            <a:ext cx="48382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900113" indent="-900113" algn="l"/>
            <a:r>
              <a:rPr lang="zh-CN" altLang="en-US" sz="3200" b="1" dirty="0" smtClean="0">
                <a:latin typeface="黑体" pitchFamily="2" charset="-122"/>
                <a:ea typeface="黑体" pitchFamily="2" charset="-122"/>
              </a:rPr>
              <a:t>国内长期护理保险的现状</a:t>
            </a: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0" y="98425"/>
            <a:ext cx="37830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035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933450" y="2001838"/>
            <a:ext cx="4348163" cy="946150"/>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buFontTx/>
              <a:buAutoNum type="ea1JpnChsDbPeriod"/>
            </a:pPr>
            <a:endParaRPr lang="en-US" altLang="zh-CN" sz="2800" b="1">
              <a:latin typeface="宋体" pitchFamily="2" charset="-122"/>
            </a:endParaRPr>
          </a:p>
          <a:p>
            <a:pPr marL="457200" indent="-457200" algn="l"/>
            <a:endParaRPr lang="en-US" altLang="zh-CN" sz="2800" b="1">
              <a:latin typeface="宋体" pitchFamily="2" charset="-122"/>
            </a:endParaRPr>
          </a:p>
        </p:txBody>
      </p:sp>
      <p:sp>
        <p:nvSpPr>
          <p:cNvPr id="12292" name="Rectangle 5"/>
          <p:cNvSpPr>
            <a:spLocks noChangeArrowheads="1"/>
          </p:cNvSpPr>
          <p:nvPr/>
        </p:nvSpPr>
        <p:spPr bwMode="auto">
          <a:xfrm>
            <a:off x="928688" y="1201738"/>
            <a:ext cx="76200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82563" indent="-182563" algn="just">
              <a:lnSpc>
                <a:spcPct val="150000"/>
              </a:lnSpc>
              <a:buFontTx/>
              <a:buChar char="•"/>
            </a:pPr>
            <a:r>
              <a:rPr lang="en-US" altLang="zh-CN" sz="2000" dirty="0">
                <a:latin typeface="黑体" pitchFamily="2" charset="-122"/>
                <a:ea typeface="黑体" pitchFamily="2" charset="-122"/>
              </a:rPr>
              <a:t>《</a:t>
            </a:r>
            <a:r>
              <a:rPr lang="zh-CN" altLang="en-US" sz="2000" dirty="0">
                <a:latin typeface="黑体" pitchFamily="2" charset="-122"/>
                <a:ea typeface="黑体" pitchFamily="2" charset="-122"/>
              </a:rPr>
              <a:t>人身损害护理依赖程度评定 </a:t>
            </a:r>
            <a:r>
              <a:rPr lang="en-US" altLang="zh-CN" sz="2000" dirty="0">
                <a:latin typeface="黑体" pitchFamily="2" charset="-122"/>
                <a:ea typeface="黑体" pitchFamily="2" charset="-122"/>
              </a:rPr>
              <a:t>GA/T800-2008</a:t>
            </a:r>
            <a:r>
              <a:rPr lang="en-US" altLang="zh-CN" sz="2000" dirty="0" smtClean="0">
                <a:latin typeface="黑体" pitchFamily="2" charset="-122"/>
                <a:ea typeface="黑体" pitchFamily="2" charset="-122"/>
              </a:rPr>
              <a:t>》</a:t>
            </a:r>
          </a:p>
          <a:p>
            <a:pPr marL="182563" indent="-182563" algn="just">
              <a:lnSpc>
                <a:spcPct val="150000"/>
              </a:lnSpc>
              <a:buFontTx/>
              <a:buChar char="•"/>
            </a:pPr>
            <a:r>
              <a:rPr lang="zh-CN" altLang="en-US" sz="2000" dirty="0">
                <a:latin typeface="黑体" pitchFamily="2" charset="-122"/>
                <a:ea typeface="黑体" pitchFamily="2" charset="-122"/>
              </a:rPr>
              <a:t>护理依赖程度分以下三级：</a:t>
            </a:r>
          </a:p>
          <a:p>
            <a:pPr marL="342900" indent="-342900" algn="just">
              <a:lnSpc>
                <a:spcPct val="150000"/>
              </a:lnSpc>
              <a:buFont typeface="Wingdings" pitchFamily="2" charset="2"/>
              <a:buChar char="ü"/>
            </a:pPr>
            <a:r>
              <a:rPr lang="zh-CN" altLang="en-US" sz="2000" dirty="0" smtClean="0">
                <a:latin typeface="黑体" pitchFamily="2" charset="-122"/>
                <a:ea typeface="黑体" pitchFamily="2" charset="-122"/>
              </a:rPr>
              <a:t>完全</a:t>
            </a:r>
            <a:r>
              <a:rPr lang="zh-CN" altLang="en-US" sz="2000" dirty="0">
                <a:latin typeface="黑体" pitchFamily="2" charset="-122"/>
                <a:ea typeface="黑体" pitchFamily="2" charset="-122"/>
              </a:rPr>
              <a:t>护理</a:t>
            </a:r>
            <a:r>
              <a:rPr lang="zh-CN" altLang="en-US" sz="2000" dirty="0" smtClean="0">
                <a:latin typeface="黑体" pitchFamily="2" charset="-122"/>
                <a:ea typeface="黑体" pitchFamily="2" charset="-122"/>
              </a:rPr>
              <a:t>依赖</a:t>
            </a:r>
            <a:endParaRPr lang="en-US" altLang="zh-CN" sz="2000" dirty="0">
              <a:latin typeface="黑体" pitchFamily="2" charset="-122"/>
              <a:ea typeface="黑体" pitchFamily="2" charset="-122"/>
            </a:endParaRPr>
          </a:p>
          <a:p>
            <a:pPr marL="342900" indent="-342900" algn="just">
              <a:lnSpc>
                <a:spcPct val="150000"/>
              </a:lnSpc>
              <a:buFont typeface="Wingdings" pitchFamily="2" charset="2"/>
              <a:buChar char="ü"/>
            </a:pPr>
            <a:r>
              <a:rPr lang="zh-CN" altLang="en-US" sz="2000" dirty="0" smtClean="0">
                <a:latin typeface="黑体" pitchFamily="2" charset="-122"/>
                <a:ea typeface="黑体" pitchFamily="2" charset="-122"/>
              </a:rPr>
              <a:t>大部分</a:t>
            </a:r>
            <a:r>
              <a:rPr lang="zh-CN" altLang="en-US" sz="2000" dirty="0">
                <a:latin typeface="黑体" pitchFamily="2" charset="-122"/>
                <a:ea typeface="黑体" pitchFamily="2" charset="-122"/>
              </a:rPr>
              <a:t>护理</a:t>
            </a:r>
            <a:r>
              <a:rPr lang="zh-CN" altLang="en-US" sz="2000" dirty="0" smtClean="0">
                <a:latin typeface="黑体" pitchFamily="2" charset="-122"/>
                <a:ea typeface="黑体" pitchFamily="2" charset="-122"/>
              </a:rPr>
              <a:t>依赖</a:t>
            </a:r>
            <a:r>
              <a:rPr lang="en-US" altLang="zh-CN" sz="2000" dirty="0" smtClean="0">
                <a:latin typeface="黑体" pitchFamily="2" charset="-122"/>
                <a:ea typeface="黑体" pitchFamily="2" charset="-122"/>
              </a:rPr>
              <a:t> </a:t>
            </a:r>
            <a:endParaRPr lang="en-US" altLang="zh-CN" sz="2000" dirty="0">
              <a:latin typeface="黑体" pitchFamily="2" charset="-122"/>
              <a:ea typeface="黑体" pitchFamily="2" charset="-122"/>
            </a:endParaRPr>
          </a:p>
          <a:p>
            <a:pPr marL="342900" indent="-342900" algn="just">
              <a:lnSpc>
                <a:spcPct val="150000"/>
              </a:lnSpc>
              <a:buFont typeface="Wingdings" pitchFamily="2" charset="2"/>
              <a:buChar char="ü"/>
            </a:pPr>
            <a:r>
              <a:rPr lang="zh-CN" altLang="en-US" sz="2000" dirty="0" smtClean="0">
                <a:latin typeface="黑体" pitchFamily="2" charset="-122"/>
                <a:ea typeface="黑体" pitchFamily="2" charset="-122"/>
              </a:rPr>
              <a:t>部分</a:t>
            </a:r>
            <a:r>
              <a:rPr lang="zh-CN" altLang="en-US" sz="2000" dirty="0">
                <a:latin typeface="黑体" pitchFamily="2" charset="-122"/>
                <a:ea typeface="黑体" pitchFamily="2" charset="-122"/>
              </a:rPr>
              <a:t>护理</a:t>
            </a:r>
            <a:r>
              <a:rPr lang="zh-CN" altLang="en-US" sz="2000" dirty="0" smtClean="0">
                <a:latin typeface="黑体" pitchFamily="2" charset="-122"/>
                <a:ea typeface="黑体" pitchFamily="2" charset="-122"/>
              </a:rPr>
              <a:t>依赖</a:t>
            </a:r>
            <a:endParaRPr lang="en-US" altLang="zh-CN" sz="2000" dirty="0" smtClean="0">
              <a:latin typeface="黑体" pitchFamily="2" charset="-122"/>
              <a:ea typeface="黑体" pitchFamily="2" charset="-122"/>
            </a:endParaRPr>
          </a:p>
          <a:p>
            <a:pPr marL="342900" indent="-342900" algn="just">
              <a:lnSpc>
                <a:spcPct val="150000"/>
              </a:lnSpc>
              <a:buFont typeface="Arial" pitchFamily="34" charset="0"/>
              <a:buChar char="•"/>
            </a:pPr>
            <a:r>
              <a:rPr lang="zh-CN" altLang="en-US" sz="2000" dirty="0">
                <a:latin typeface="黑体" pitchFamily="2" charset="-122"/>
                <a:ea typeface="黑体" pitchFamily="2" charset="-122"/>
              </a:rPr>
              <a:t>护理依赖程度</a:t>
            </a:r>
            <a:r>
              <a:rPr lang="zh-CN" altLang="en-US" sz="2000" dirty="0">
                <a:latin typeface="黑体" pitchFamily="2" charset="-122"/>
                <a:ea typeface="黑体" pitchFamily="2" charset="-122"/>
                <a:hlinkClick r:id="rId3" action="ppaction://hlinkfile"/>
              </a:rPr>
              <a:t>评分表</a:t>
            </a:r>
            <a:endParaRPr lang="en-US" altLang="zh-CN" sz="2000" dirty="0" smtClean="0">
              <a:latin typeface="黑体" pitchFamily="2" charset="-122"/>
              <a:ea typeface="黑体" pitchFamily="2" charset="-122"/>
            </a:endParaRPr>
          </a:p>
          <a:p>
            <a:pPr algn="just">
              <a:lnSpc>
                <a:spcPct val="150000"/>
              </a:lnSpc>
            </a:pPr>
            <a:endParaRPr lang="zh-CN" altLang="en-US" sz="2000" dirty="0">
              <a:latin typeface="黑体" pitchFamily="2" charset="-122"/>
              <a:ea typeface="黑体" pitchFamily="2" charset="-122"/>
            </a:endParaRPr>
          </a:p>
          <a:p>
            <a:pPr marL="182563" indent="-182563" algn="just">
              <a:lnSpc>
                <a:spcPct val="150000"/>
              </a:lnSpc>
              <a:buFontTx/>
              <a:buChar char="•"/>
            </a:pPr>
            <a:endParaRPr lang="en-US" altLang="zh-CN" sz="2000" dirty="0">
              <a:latin typeface="黑体" pitchFamily="2" charset="-122"/>
              <a:ea typeface="黑体" pitchFamily="2" charset="-122"/>
            </a:endParaRPr>
          </a:p>
          <a:p>
            <a:pPr marL="182563" indent="-182563" algn="just">
              <a:lnSpc>
                <a:spcPct val="150000"/>
              </a:lnSpc>
              <a:buFontTx/>
              <a:buChar char="•"/>
            </a:pPr>
            <a:endParaRPr lang="zh-CN" altLang="en-US" sz="2000" dirty="0">
              <a:latin typeface="黑体" pitchFamily="2" charset="-122"/>
              <a:ea typeface="黑体" pitchFamily="2" charset="-122"/>
            </a:endParaRPr>
          </a:p>
        </p:txBody>
      </p:sp>
    </p:spTree>
    <p:extLst>
      <p:ext uri="{BB962C8B-B14F-4D97-AF65-F5344CB8AC3E}">
        <p14:creationId xmlns:p14="http://schemas.microsoft.com/office/powerpoint/2010/main" val="216363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22325" y="314325"/>
            <a:ext cx="7156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zh-CN" altLang="en-US" sz="2400" b="1" dirty="0">
                <a:solidFill>
                  <a:schemeClr val="accent2"/>
                </a:solidFill>
                <a:latin typeface="黑体" pitchFamily="2" charset="-122"/>
                <a:ea typeface="黑体" pitchFamily="2" charset="-122"/>
              </a:rPr>
              <a:t>风险管</a:t>
            </a:r>
            <a:r>
              <a:rPr lang="zh-CN" altLang="en-US" sz="2400" b="1" dirty="0" smtClean="0">
                <a:solidFill>
                  <a:schemeClr val="accent2"/>
                </a:solidFill>
                <a:latin typeface="黑体" pitchFamily="2" charset="-122"/>
                <a:ea typeface="黑体" pitchFamily="2" charset="-122"/>
              </a:rPr>
              <a:t>理</a:t>
            </a:r>
            <a:r>
              <a:rPr lang="zh-CN" altLang="en-US" sz="2400" b="1" dirty="0">
                <a:solidFill>
                  <a:schemeClr val="accent2"/>
                </a:solidFill>
                <a:latin typeface="黑体" pitchFamily="2" charset="-122"/>
                <a:ea typeface="黑体" pitchFamily="2" charset="-122"/>
              </a:rPr>
              <a:t>建议</a:t>
            </a:r>
            <a:r>
              <a:rPr lang="zh-CN" altLang="en-US" sz="2400" b="1" dirty="0" smtClean="0">
                <a:solidFill>
                  <a:schemeClr val="accent2"/>
                </a:solidFill>
                <a:latin typeface="黑体" pitchFamily="2" charset="-122"/>
                <a:ea typeface="黑体" pitchFamily="2" charset="-122"/>
              </a:rPr>
              <a:t> </a:t>
            </a:r>
            <a:endParaRPr lang="zh-CN" altLang="en-US" sz="2400" b="1" dirty="0">
              <a:solidFill>
                <a:schemeClr val="accent2"/>
              </a:solidFill>
              <a:latin typeface="黑体" pitchFamily="2" charset="-122"/>
              <a:ea typeface="黑体" pitchFamily="2" charset="-122"/>
            </a:endParaRPr>
          </a:p>
        </p:txBody>
      </p:sp>
      <p:sp>
        <p:nvSpPr>
          <p:cNvPr id="12291" name="Rectangle 3"/>
          <p:cNvSpPr>
            <a:spLocks noChangeArrowheads="1"/>
          </p:cNvSpPr>
          <p:nvPr/>
        </p:nvSpPr>
        <p:spPr bwMode="auto">
          <a:xfrm>
            <a:off x="933450" y="2001838"/>
            <a:ext cx="4348163" cy="946150"/>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buFontTx/>
              <a:buAutoNum type="ea1JpnChsDbPeriod"/>
            </a:pPr>
            <a:endParaRPr lang="en-US" altLang="zh-CN" sz="2800" b="1">
              <a:latin typeface="宋体" pitchFamily="2" charset="-122"/>
            </a:endParaRPr>
          </a:p>
          <a:p>
            <a:pPr marL="457200" indent="-457200" algn="l"/>
            <a:endParaRPr lang="en-US" altLang="zh-CN" sz="2800" b="1">
              <a:latin typeface="宋体" pitchFamily="2" charset="-122"/>
            </a:endParaRPr>
          </a:p>
        </p:txBody>
      </p:sp>
      <p:sp>
        <p:nvSpPr>
          <p:cNvPr id="12292" name="Rectangle 5"/>
          <p:cNvSpPr>
            <a:spLocks noChangeArrowheads="1"/>
          </p:cNvSpPr>
          <p:nvPr/>
        </p:nvSpPr>
        <p:spPr bwMode="auto">
          <a:xfrm>
            <a:off x="928688" y="771525"/>
            <a:ext cx="76200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82563" indent="-182563" algn="just">
              <a:lnSpc>
                <a:spcPct val="200000"/>
              </a:lnSpc>
              <a:buFontTx/>
              <a:buChar char="•"/>
            </a:pPr>
            <a:r>
              <a:rPr lang="zh-CN" altLang="en-US" sz="2000" dirty="0">
                <a:latin typeface="黑体" pitchFamily="2" charset="-122"/>
                <a:ea typeface="黑体" pitchFamily="2" charset="-122"/>
              </a:rPr>
              <a:t>完善产品条款中相关内容的制定</a:t>
            </a:r>
          </a:p>
          <a:p>
            <a:pPr marL="182563" indent="-182563" algn="just">
              <a:lnSpc>
                <a:spcPct val="200000"/>
              </a:lnSpc>
              <a:buFontTx/>
              <a:buChar char="•"/>
            </a:pPr>
            <a:r>
              <a:rPr lang="zh-CN" altLang="en-US" sz="2000" dirty="0">
                <a:latin typeface="黑体" pitchFamily="2" charset="-122"/>
                <a:ea typeface="黑体" pitchFamily="2" charset="-122"/>
              </a:rPr>
              <a:t>收集完整准确的医疗信息，判断疾病基础与护理依赖的相关性和合理性</a:t>
            </a:r>
          </a:p>
          <a:p>
            <a:pPr marL="182563" indent="-182563" algn="just">
              <a:lnSpc>
                <a:spcPct val="200000"/>
              </a:lnSpc>
              <a:buFontTx/>
              <a:buChar char="•"/>
            </a:pPr>
            <a:r>
              <a:rPr lang="zh-CN" altLang="en-US" sz="2000" dirty="0">
                <a:latin typeface="黑体" pitchFamily="2" charset="-122"/>
                <a:ea typeface="黑体" pitchFamily="2" charset="-122"/>
              </a:rPr>
              <a:t>利用理赔辅助工具：</a:t>
            </a:r>
            <a:r>
              <a:rPr lang="en-US" altLang="zh-CN" sz="2000" dirty="0">
                <a:latin typeface="黑体" pitchFamily="2" charset="-122"/>
                <a:ea typeface="黑体" pitchFamily="2" charset="-122"/>
              </a:rPr>
              <a:t>SF-36</a:t>
            </a:r>
            <a:r>
              <a:rPr lang="zh-CN" altLang="en-US" sz="2000" dirty="0">
                <a:latin typeface="黑体" pitchFamily="2" charset="-122"/>
                <a:ea typeface="黑体" pitchFamily="2" charset="-122"/>
              </a:rPr>
              <a:t>量表、日常生活活动（</a:t>
            </a:r>
            <a:r>
              <a:rPr lang="en-US" altLang="zh-CN" sz="2000" dirty="0">
                <a:latin typeface="黑体" pitchFamily="2" charset="-122"/>
                <a:ea typeface="黑体" pitchFamily="2" charset="-122"/>
              </a:rPr>
              <a:t>ADL</a:t>
            </a:r>
            <a:r>
              <a:rPr lang="zh-CN" altLang="en-US" sz="2000" dirty="0">
                <a:latin typeface="黑体" pitchFamily="2" charset="-122"/>
                <a:ea typeface="黑体" pitchFamily="2" charset="-122"/>
              </a:rPr>
              <a:t>）量表、人身损害护理依赖程度评定</a:t>
            </a:r>
          </a:p>
          <a:p>
            <a:pPr marL="182563" indent="-182563" algn="just">
              <a:lnSpc>
                <a:spcPct val="200000"/>
              </a:lnSpc>
              <a:buFontTx/>
              <a:buChar char="•"/>
            </a:pPr>
            <a:r>
              <a:rPr lang="zh-CN" altLang="en-US" sz="2000" dirty="0">
                <a:latin typeface="黑体" pitchFamily="2" charset="-122"/>
                <a:ea typeface="黑体" pitchFamily="2" charset="-122"/>
              </a:rPr>
              <a:t>发挥鉴定机构的专业职能</a:t>
            </a:r>
          </a:p>
        </p:txBody>
      </p:sp>
    </p:spTree>
    <p:extLst>
      <p:ext uri="{BB962C8B-B14F-4D97-AF65-F5344CB8AC3E}">
        <p14:creationId xmlns:p14="http://schemas.microsoft.com/office/powerpoint/2010/main" val="1764121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中再寿险PPT首末页模板副本"/>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ctrTitle"/>
          </p:nvPr>
        </p:nvSpPr>
        <p:spPr>
          <a:xfrm>
            <a:off x="785813" y="2276475"/>
            <a:ext cx="3997325" cy="1470025"/>
          </a:xfrm>
          <a:noFill/>
        </p:spPr>
        <p:txBody>
          <a:bodyPr/>
          <a:lstStyle/>
          <a:p>
            <a:pPr eaLnBrk="1" hangingPunct="1"/>
            <a:r>
              <a:rPr lang="en-US" altLang="zh-CN" sz="3200" smtClean="0">
                <a:solidFill>
                  <a:schemeClr val="bg1"/>
                </a:solidFill>
                <a:latin typeface="黑体" pitchFamily="2" charset="-122"/>
              </a:rPr>
              <a:t/>
            </a:r>
            <a:br>
              <a:rPr lang="en-US" altLang="zh-CN" sz="3200" smtClean="0">
                <a:solidFill>
                  <a:schemeClr val="bg1"/>
                </a:solidFill>
                <a:latin typeface="黑体" pitchFamily="2" charset="-122"/>
              </a:rPr>
            </a:br>
            <a:endParaRPr lang="en-US" altLang="zh-CN" sz="3200" smtClean="0">
              <a:solidFill>
                <a:schemeClr val="bg1"/>
              </a:solidFill>
              <a:latin typeface="黑体" pitchFamily="2" charset="-122"/>
            </a:endParaRPr>
          </a:p>
        </p:txBody>
      </p:sp>
      <p:sp>
        <p:nvSpPr>
          <p:cNvPr id="20484" name="Rectangle 6"/>
          <p:cNvSpPr>
            <a:spLocks noChangeArrowheads="1"/>
          </p:cNvSpPr>
          <p:nvPr/>
        </p:nvSpPr>
        <p:spPr bwMode="auto">
          <a:xfrm>
            <a:off x="149225" y="2130425"/>
            <a:ext cx="6300788" cy="5318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spcBef>
                <a:spcPct val="20000"/>
              </a:spcBef>
              <a:buClr>
                <a:schemeClr val="hlink"/>
              </a:buClr>
            </a:pPr>
            <a:r>
              <a:rPr lang="zh-CN" altLang="en-US" sz="3600" b="1">
                <a:solidFill>
                  <a:schemeClr val="bg1"/>
                </a:solidFill>
                <a:latin typeface="黑体" pitchFamily="2" charset="-122"/>
                <a:ea typeface="黑体" pitchFamily="2" charset="-122"/>
              </a:rPr>
              <a:t>谢  谢</a:t>
            </a:r>
            <a:r>
              <a:rPr lang="zh-CN" altLang="en-US" sz="3600" b="1">
                <a:solidFill>
                  <a:schemeClr val="bg1"/>
                </a:solidFill>
              </a:rPr>
              <a:t> </a:t>
            </a:r>
          </a:p>
        </p:txBody>
      </p:sp>
      <p:pic>
        <p:nvPicPr>
          <p:cNvPr id="2048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579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525866108"/>
              </p:ext>
            </p:extLst>
          </p:nvPr>
        </p:nvGraphicFramePr>
        <p:xfrm>
          <a:off x="930234" y="1444501"/>
          <a:ext cx="7299366" cy="4445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剪去对角的矩形 2"/>
          <p:cNvSpPr/>
          <p:nvPr/>
        </p:nvSpPr>
        <p:spPr bwMode="auto">
          <a:xfrm>
            <a:off x="1116281" y="3776353"/>
            <a:ext cx="843148" cy="522515"/>
          </a:xfrm>
          <a:prstGeom prst="snip2DiagRect">
            <a:avLst/>
          </a:prstGeom>
          <a:solidFill>
            <a:schemeClr val="accent1">
              <a:lumMod val="50000"/>
            </a:schemeClr>
          </a:solidFill>
          <a:ln w="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2005</a:t>
            </a:r>
            <a:endParaRPr kumimoji="0" lang="zh-CN" altLang="en-US" sz="1600" b="0" i="0" u="none" strike="noStrike" cap="none" normalizeH="0" baseline="0" dirty="0" smtClean="0">
              <a:ln>
                <a:noFill/>
              </a:ln>
              <a:solidFill>
                <a:schemeClr val="tx1"/>
              </a:solidFill>
              <a:effectLst/>
              <a:latin typeface="Arial" charset="0"/>
              <a:ea typeface="宋体" pitchFamily="2" charset="-122"/>
            </a:endParaRPr>
          </a:p>
        </p:txBody>
      </p:sp>
      <p:sp>
        <p:nvSpPr>
          <p:cNvPr id="4" name="剪去对角的矩形 3"/>
          <p:cNvSpPr/>
          <p:nvPr/>
        </p:nvSpPr>
        <p:spPr bwMode="auto">
          <a:xfrm>
            <a:off x="3038105" y="2705594"/>
            <a:ext cx="843148" cy="522515"/>
          </a:xfrm>
          <a:prstGeom prst="snip2DiagRect">
            <a:avLst/>
          </a:prstGeom>
          <a:solidFill>
            <a:schemeClr val="accent1">
              <a:lumMod val="50000"/>
            </a:schemeClr>
          </a:solidFill>
          <a:ln w="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2006</a:t>
            </a:r>
            <a:endParaRPr kumimoji="0" lang="zh-CN" altLang="en-US" sz="1600" b="0" i="0" u="none" strike="noStrike" cap="none" normalizeH="0" baseline="0" dirty="0" smtClean="0">
              <a:ln>
                <a:noFill/>
              </a:ln>
              <a:solidFill>
                <a:schemeClr val="tx1"/>
              </a:solidFill>
              <a:effectLst/>
              <a:latin typeface="Arial" charset="0"/>
              <a:ea typeface="宋体" pitchFamily="2" charset="-122"/>
            </a:endParaRPr>
          </a:p>
        </p:txBody>
      </p:sp>
      <p:sp>
        <p:nvSpPr>
          <p:cNvPr id="5" name="剪去对角的矩形 4"/>
          <p:cNvSpPr/>
          <p:nvPr/>
        </p:nvSpPr>
        <p:spPr bwMode="auto">
          <a:xfrm>
            <a:off x="5066806" y="1872343"/>
            <a:ext cx="843148" cy="522515"/>
          </a:xfrm>
          <a:prstGeom prst="snip2DiagRect">
            <a:avLst/>
          </a:prstGeom>
          <a:solidFill>
            <a:schemeClr val="accent1">
              <a:lumMod val="50000"/>
            </a:schemeClr>
          </a:solidFill>
          <a:ln w="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Arial" charset="0"/>
                <a:ea typeface="宋体" pitchFamily="2" charset="-122"/>
              </a:rPr>
              <a:t>2011</a:t>
            </a:r>
            <a:endParaRPr kumimoji="0" lang="zh-CN" altLang="en-US" sz="1600" b="0" i="0" u="none" strike="noStrike" cap="none" normalizeH="0" baseline="0" dirty="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3603197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165814485"/>
              </p:ext>
            </p:extLst>
          </p:nvPr>
        </p:nvGraphicFramePr>
        <p:xfrm>
          <a:off x="1523999" y="1397000"/>
          <a:ext cx="6622473" cy="4433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9955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a:graphicFrameLocks/>
          </p:cNvGraphicFramePr>
          <p:nvPr>
            <p:extLst>
              <p:ext uri="{D42A27DB-BD31-4B8C-83A1-F6EECF244321}">
                <p14:modId xmlns:p14="http://schemas.microsoft.com/office/powerpoint/2010/main" val="2509583011"/>
              </p:ext>
            </p:extLst>
          </p:nvPr>
        </p:nvGraphicFramePr>
        <p:xfrm>
          <a:off x="1478477" y="1333004"/>
          <a:ext cx="6679871" cy="44384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0204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p:txBody>
          <a:bodyPr/>
          <a:lstStyle/>
          <a:p>
            <a:r>
              <a:rPr lang="zh-CN" altLang="en-US" b="1" kern="1200" dirty="0">
                <a:solidFill>
                  <a:schemeClr val="accent2"/>
                </a:solidFill>
                <a:latin typeface="黑体" pitchFamily="2" charset="-122"/>
                <a:ea typeface="黑体" pitchFamily="2" charset="-122"/>
                <a:cs typeface="+mn-cs"/>
              </a:rPr>
              <a:t>面临的问题</a:t>
            </a:r>
          </a:p>
        </p:txBody>
      </p:sp>
      <p:graphicFrame>
        <p:nvGraphicFramePr>
          <p:cNvPr id="5" name="图示 4"/>
          <p:cNvGraphicFramePr/>
          <p:nvPr>
            <p:extLst>
              <p:ext uri="{D42A27DB-BD31-4B8C-83A1-F6EECF244321}">
                <p14:modId xmlns:p14="http://schemas.microsoft.com/office/powerpoint/2010/main" val="798866397"/>
              </p:ext>
            </p:extLst>
          </p:nvPr>
        </p:nvGraphicFramePr>
        <p:xfrm>
          <a:off x="942109" y="1171369"/>
          <a:ext cx="6943106" cy="4053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788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879475" y="1135063"/>
            <a:ext cx="7435850" cy="4525962"/>
          </a:xfrm>
        </p:spPr>
        <p:txBody>
          <a:bodyPr/>
          <a:lstStyle/>
          <a:p>
            <a:pPr eaLnBrk="1" hangingPunct="1">
              <a:buFontTx/>
              <a:buNone/>
            </a:pPr>
            <a:endParaRPr lang="en-US" altLang="zh-CN" dirty="0" smtClean="0"/>
          </a:p>
          <a:p>
            <a:pPr eaLnBrk="1" hangingPunct="1">
              <a:buFontTx/>
              <a:buNone/>
            </a:pPr>
            <a:endParaRPr lang="en-US" altLang="zh-CN" dirty="0" smtClean="0"/>
          </a:p>
        </p:txBody>
      </p:sp>
      <p:sp>
        <p:nvSpPr>
          <p:cNvPr id="3076" name="Rectangle 4"/>
          <p:cNvSpPr>
            <a:spLocks noChangeArrowheads="1"/>
          </p:cNvSpPr>
          <p:nvPr/>
        </p:nvSpPr>
        <p:spPr bwMode="auto">
          <a:xfrm>
            <a:off x="2488851" y="2730252"/>
            <a:ext cx="48382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900113" indent="-900113" algn="l"/>
            <a:r>
              <a:rPr lang="zh-CN" altLang="en-US" sz="3200" b="1" dirty="0">
                <a:latin typeface="黑体" pitchFamily="2" charset="-122"/>
                <a:ea typeface="黑体" pitchFamily="2" charset="-122"/>
              </a:rPr>
              <a:t>应</a:t>
            </a:r>
            <a:r>
              <a:rPr lang="zh-CN" altLang="en-US" sz="3200" b="1" dirty="0" smtClean="0">
                <a:latin typeface="黑体" pitchFamily="2" charset="-122"/>
                <a:ea typeface="黑体" pitchFamily="2" charset="-122"/>
              </a:rPr>
              <a:t>对策略研讨</a:t>
            </a: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0" y="98425"/>
            <a:ext cx="37830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708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200" dirty="0">
                <a:solidFill>
                  <a:schemeClr val="accent2"/>
                </a:solidFill>
                <a:latin typeface="黑体" pitchFamily="2" charset="-122"/>
                <a:ea typeface="黑体" pitchFamily="2" charset="-122"/>
                <a:cs typeface="+mn-cs"/>
              </a:rPr>
              <a:t>消费意识</a:t>
            </a:r>
          </a:p>
        </p:txBody>
      </p:sp>
      <p:sp>
        <p:nvSpPr>
          <p:cNvPr id="3" name="内容占位符 2"/>
          <p:cNvSpPr>
            <a:spLocks noGrp="1"/>
          </p:cNvSpPr>
          <p:nvPr>
            <p:ph idx="1"/>
          </p:nvPr>
        </p:nvSpPr>
        <p:spPr/>
        <p:txBody>
          <a:bodyPr/>
          <a:lstStyle/>
          <a:p>
            <a:pPr>
              <a:lnSpc>
                <a:spcPct val="150000"/>
              </a:lnSpc>
            </a:pPr>
            <a:r>
              <a:rPr lang="zh-CN" altLang="en-US" b="0" dirty="0" smtClean="0">
                <a:latin typeface="+mj-ea"/>
                <a:ea typeface="+mj-ea"/>
              </a:rPr>
              <a:t>我国护理保障制度</a:t>
            </a:r>
            <a:endParaRPr lang="en-US" altLang="zh-CN" b="0" dirty="0" smtClean="0">
              <a:latin typeface="+mj-ea"/>
              <a:ea typeface="+mj-ea"/>
            </a:endParaRPr>
          </a:p>
          <a:p>
            <a:pPr>
              <a:lnSpc>
                <a:spcPct val="150000"/>
              </a:lnSpc>
            </a:pPr>
            <a:r>
              <a:rPr lang="zh-CN" altLang="en-US" b="0" dirty="0">
                <a:latin typeface="+mj-ea"/>
                <a:ea typeface="+mj-ea"/>
              </a:rPr>
              <a:t>我</a:t>
            </a:r>
            <a:r>
              <a:rPr lang="zh-CN" altLang="en-US" b="0" dirty="0" smtClean="0">
                <a:latin typeface="+mj-ea"/>
                <a:ea typeface="+mj-ea"/>
              </a:rPr>
              <a:t>国人口老龄化社会的影响</a:t>
            </a:r>
            <a:endParaRPr lang="en-US" altLang="zh-CN" b="0" dirty="0" smtClean="0">
              <a:latin typeface="+mj-ea"/>
              <a:ea typeface="+mj-ea"/>
            </a:endParaRPr>
          </a:p>
          <a:p>
            <a:pPr>
              <a:lnSpc>
                <a:spcPct val="150000"/>
              </a:lnSpc>
            </a:pPr>
            <a:r>
              <a:rPr lang="zh-CN" altLang="en-US" b="0" dirty="0">
                <a:latin typeface="+mj-ea"/>
                <a:ea typeface="+mj-ea"/>
              </a:rPr>
              <a:t>相</a:t>
            </a:r>
            <a:r>
              <a:rPr lang="zh-CN" altLang="en-US" b="0" dirty="0" smtClean="0">
                <a:latin typeface="+mj-ea"/>
                <a:ea typeface="+mj-ea"/>
              </a:rPr>
              <a:t>关政策、法律法规的建立</a:t>
            </a:r>
            <a:endParaRPr lang="en-US" altLang="zh-CN" b="0" dirty="0" smtClean="0">
              <a:latin typeface="+mj-ea"/>
              <a:ea typeface="+mj-ea"/>
            </a:endParaRPr>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360356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kern="1200" dirty="0">
                <a:solidFill>
                  <a:schemeClr val="accent2"/>
                </a:solidFill>
                <a:latin typeface="黑体" pitchFamily="2" charset="-122"/>
                <a:ea typeface="黑体" pitchFamily="2" charset="-122"/>
                <a:cs typeface="+mn-cs"/>
              </a:rPr>
              <a:t>数</a:t>
            </a:r>
            <a:r>
              <a:rPr lang="zh-CN" altLang="en-US" b="1" kern="1200" dirty="0" smtClean="0">
                <a:solidFill>
                  <a:schemeClr val="accent2"/>
                </a:solidFill>
                <a:latin typeface="黑体" pitchFamily="2" charset="-122"/>
                <a:ea typeface="黑体" pitchFamily="2" charset="-122"/>
                <a:cs typeface="+mn-cs"/>
              </a:rPr>
              <a:t>据研究</a:t>
            </a:r>
            <a:endParaRPr lang="zh-CN" altLang="en-US" b="1" kern="1200" dirty="0">
              <a:solidFill>
                <a:schemeClr val="accent2"/>
              </a:solidFill>
              <a:latin typeface="黑体" pitchFamily="2" charset="-122"/>
              <a:ea typeface="黑体" pitchFamily="2" charset="-122"/>
              <a:cs typeface="+mn-cs"/>
            </a:endParaRPr>
          </a:p>
        </p:txBody>
      </p:sp>
      <p:sp>
        <p:nvSpPr>
          <p:cNvPr id="3" name="内容占位符 2"/>
          <p:cNvSpPr>
            <a:spLocks noGrp="1"/>
          </p:cNvSpPr>
          <p:nvPr>
            <p:ph idx="1"/>
          </p:nvPr>
        </p:nvSpPr>
        <p:spPr/>
        <p:txBody>
          <a:bodyPr/>
          <a:lstStyle/>
          <a:p>
            <a:pPr>
              <a:lnSpc>
                <a:spcPct val="150000"/>
              </a:lnSpc>
            </a:pPr>
            <a:r>
              <a:rPr lang="zh-CN" altLang="en-US" b="0" dirty="0">
                <a:latin typeface="+mj-ea"/>
                <a:ea typeface="+mj-ea"/>
              </a:rPr>
              <a:t>国家统计局</a:t>
            </a:r>
            <a:r>
              <a:rPr lang="en-US" altLang="zh-CN" b="0" dirty="0">
                <a:latin typeface="+mj-ea"/>
                <a:ea typeface="+mj-ea"/>
              </a:rPr>
              <a:t>2004</a:t>
            </a:r>
            <a:r>
              <a:rPr lang="zh-CN" altLang="en-US" b="0" dirty="0">
                <a:latin typeface="+mj-ea"/>
                <a:ea typeface="+mj-ea"/>
              </a:rPr>
              <a:t>年人口变动抽样调查 </a:t>
            </a:r>
          </a:p>
          <a:p>
            <a:pPr>
              <a:lnSpc>
                <a:spcPct val="150000"/>
              </a:lnSpc>
            </a:pPr>
            <a:r>
              <a:rPr lang="en-US" altLang="zh-CN" b="0" dirty="0" smtClean="0">
                <a:latin typeface="+mj-ea"/>
                <a:ea typeface="+mj-ea"/>
              </a:rPr>
              <a:t>2005</a:t>
            </a:r>
            <a:r>
              <a:rPr lang="zh-CN" altLang="en-US" b="0" dirty="0">
                <a:latin typeface="+mj-ea"/>
                <a:ea typeface="+mj-ea"/>
              </a:rPr>
              <a:t>年全国</a:t>
            </a:r>
            <a:r>
              <a:rPr lang="en-US" altLang="zh-CN" b="0" dirty="0">
                <a:latin typeface="+mj-ea"/>
                <a:ea typeface="+mj-ea"/>
              </a:rPr>
              <a:t>1%</a:t>
            </a:r>
            <a:r>
              <a:rPr lang="zh-CN" altLang="en-US" b="0" dirty="0">
                <a:latin typeface="+mj-ea"/>
                <a:ea typeface="+mj-ea"/>
              </a:rPr>
              <a:t>人口抽样调查 </a:t>
            </a:r>
          </a:p>
          <a:p>
            <a:pPr>
              <a:lnSpc>
                <a:spcPct val="150000"/>
              </a:lnSpc>
            </a:pPr>
            <a:r>
              <a:rPr lang="en-US" altLang="zh-CN" b="0" dirty="0">
                <a:latin typeface="+mj-ea"/>
                <a:ea typeface="+mj-ea"/>
              </a:rPr>
              <a:t>2006</a:t>
            </a:r>
            <a:r>
              <a:rPr lang="zh-CN" altLang="en-US" b="0" dirty="0">
                <a:latin typeface="+mj-ea"/>
                <a:ea typeface="+mj-ea"/>
              </a:rPr>
              <a:t>年中国城乡老年人口状况追踪调</a:t>
            </a:r>
            <a:r>
              <a:rPr lang="zh-CN" altLang="en-US" b="0" dirty="0" smtClean="0">
                <a:latin typeface="+mj-ea"/>
                <a:ea typeface="+mj-ea"/>
              </a:rPr>
              <a:t>查</a:t>
            </a:r>
            <a:endParaRPr lang="zh-CN" altLang="en-US" b="0" dirty="0">
              <a:latin typeface="+mj-ea"/>
              <a:ea typeface="+mj-ea"/>
            </a:endParaRPr>
          </a:p>
          <a:p>
            <a:pPr>
              <a:lnSpc>
                <a:spcPct val="150000"/>
              </a:lnSpc>
            </a:pPr>
            <a:r>
              <a:rPr lang="zh-CN" altLang="en-US" b="0" dirty="0">
                <a:latin typeface="+mj-ea"/>
                <a:ea typeface="+mj-ea"/>
              </a:rPr>
              <a:t>中国老年人口健康长寿调查</a:t>
            </a:r>
            <a:r>
              <a:rPr lang="en-US" altLang="zh-CN" b="0" dirty="0">
                <a:latin typeface="+mj-ea"/>
                <a:ea typeface="+mj-ea"/>
              </a:rPr>
              <a:t>——</a:t>
            </a:r>
            <a:r>
              <a:rPr lang="zh-CN" altLang="en-US" b="0" dirty="0">
                <a:latin typeface="+mj-ea"/>
                <a:ea typeface="+mj-ea"/>
              </a:rPr>
              <a:t>北京大学 </a:t>
            </a:r>
          </a:p>
          <a:p>
            <a:pPr>
              <a:lnSpc>
                <a:spcPct val="150000"/>
              </a:lnSpc>
            </a:pPr>
            <a:r>
              <a:rPr lang="zh-CN" altLang="en-US" b="0" dirty="0">
                <a:latin typeface="+mj-ea"/>
                <a:ea typeface="+mj-ea"/>
              </a:rPr>
              <a:t>其他资料</a:t>
            </a:r>
          </a:p>
          <a:p>
            <a:endParaRPr lang="en-US" altLang="zh-CN" b="0" dirty="0" smtClean="0">
              <a:latin typeface="+mj-ea"/>
              <a:ea typeface="+mj-ea"/>
            </a:endParaRPr>
          </a:p>
          <a:p>
            <a:endParaRPr lang="en-US" altLang="zh-CN" b="0" dirty="0" smtClean="0">
              <a:latin typeface="+mj-ea"/>
              <a:ea typeface="+mj-ea"/>
            </a:endParaRPr>
          </a:p>
          <a:p>
            <a:endParaRPr lang="zh-CN" altLang="en-US" b="0" dirty="0">
              <a:latin typeface="+mj-ea"/>
              <a:ea typeface="+mj-ea"/>
            </a:endParaRPr>
          </a:p>
        </p:txBody>
      </p:sp>
    </p:spTree>
    <p:extLst>
      <p:ext uri="{BB962C8B-B14F-4D97-AF65-F5344CB8AC3E}">
        <p14:creationId xmlns:p14="http://schemas.microsoft.com/office/powerpoint/2010/main" val="1118541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EDCC"/>
        </a:solidFill>
        <a:ln w="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rgbClr val="C7EDCC"/>
        </a:solidFill>
        <a:ln w="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5435</TotalTime>
  <Words>1307</Words>
  <Application>Microsoft Office PowerPoint</Application>
  <PresentationFormat>全屏显示(4:3)</PresentationFormat>
  <Paragraphs>114</Paragraphs>
  <Slides>22</Slides>
  <Notes>9</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24" baseType="lpstr">
      <vt:lpstr>默认设计模板</vt:lpstr>
      <vt:lpstr>图表</vt:lpstr>
      <vt:lpstr>PowerPoint 演示文稿</vt:lpstr>
      <vt:lpstr>PowerPoint 演示文稿</vt:lpstr>
      <vt:lpstr>PowerPoint 演示文稿</vt:lpstr>
      <vt:lpstr>PowerPoint 演示文稿</vt:lpstr>
      <vt:lpstr>PowerPoint 演示文稿</vt:lpstr>
      <vt:lpstr>面临的问题</vt:lpstr>
      <vt:lpstr>PowerPoint 演示文稿</vt:lpstr>
      <vt:lpstr>消费意识</vt:lpstr>
      <vt:lpstr>数据研究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Powerpoint模板演示</dc:title>
  <dc:creator>User</dc:creator>
  <cp:lastModifiedBy>董向兵</cp:lastModifiedBy>
  <cp:revision>447</cp:revision>
  <dcterms:created xsi:type="dcterms:W3CDTF">2008-08-11T06:31:26Z</dcterms:created>
  <dcterms:modified xsi:type="dcterms:W3CDTF">2012-07-11T09:57:08Z</dcterms:modified>
</cp:coreProperties>
</file>