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notesMasterIdLst>
    <p:notesMasterId r:id="rId29"/>
  </p:notesMasterIdLst>
  <p:sldIdLst>
    <p:sldId id="256" r:id="rId4"/>
    <p:sldId id="257"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536"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image" Target="../media/image1.wmf"/><Relationship Id="rId4" Type="http://schemas.openxmlformats.org/officeDocument/2006/relationships/image" Target="../media/image4.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43.wmf"/><Relationship Id="rId1" Type="http://schemas.openxmlformats.org/officeDocument/2006/relationships/image" Target="../media/image42.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image" Target="../media/image45.wmf"/><Relationship Id="rId1" Type="http://schemas.openxmlformats.org/officeDocument/2006/relationships/image" Target="../media/image44.wmf"/><Relationship Id="rId6" Type="http://schemas.openxmlformats.org/officeDocument/2006/relationships/image" Target="../media/image49.wmf"/><Relationship Id="rId5" Type="http://schemas.openxmlformats.org/officeDocument/2006/relationships/image" Target="../media/image48.wmf"/><Relationship Id="rId4" Type="http://schemas.openxmlformats.org/officeDocument/2006/relationships/image" Target="../media/image47.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52.wmf"/><Relationship Id="rId2" Type="http://schemas.openxmlformats.org/officeDocument/2006/relationships/image" Target="../media/image51.wmf"/><Relationship Id="rId1" Type="http://schemas.openxmlformats.org/officeDocument/2006/relationships/image" Target="../media/image50.wmf"/><Relationship Id="rId6" Type="http://schemas.openxmlformats.org/officeDocument/2006/relationships/image" Target="../media/image55.wmf"/><Relationship Id="rId5" Type="http://schemas.openxmlformats.org/officeDocument/2006/relationships/image" Target="../media/image54.wmf"/><Relationship Id="rId4" Type="http://schemas.openxmlformats.org/officeDocument/2006/relationships/image" Target="../media/image5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6" Type="http://schemas.openxmlformats.org/officeDocument/2006/relationships/image" Target="../media/image10.wmf"/><Relationship Id="rId5" Type="http://schemas.openxmlformats.org/officeDocument/2006/relationships/image" Target="../media/image9.wmf"/><Relationship Id="rId4"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 Id="rId4" Type="http://schemas.openxmlformats.org/officeDocument/2006/relationships/image" Target="../media/image14.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0.wmf"/><Relationship Id="rId7" Type="http://schemas.openxmlformats.org/officeDocument/2006/relationships/image" Target="../media/image24.wmf"/><Relationship Id="rId2" Type="http://schemas.openxmlformats.org/officeDocument/2006/relationships/image" Target="../media/image19.wmf"/><Relationship Id="rId1" Type="http://schemas.openxmlformats.org/officeDocument/2006/relationships/image" Target="../media/image18.wmf"/><Relationship Id="rId6" Type="http://schemas.openxmlformats.org/officeDocument/2006/relationships/image" Target="../media/image23.wmf"/><Relationship Id="rId5" Type="http://schemas.openxmlformats.org/officeDocument/2006/relationships/image" Target="../media/image22.wmf"/><Relationship Id="rId4" Type="http://schemas.openxmlformats.org/officeDocument/2006/relationships/image" Target="../media/image21.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 Id="rId6" Type="http://schemas.openxmlformats.org/officeDocument/2006/relationships/image" Target="../media/image33.wmf"/><Relationship Id="rId5" Type="http://schemas.openxmlformats.org/officeDocument/2006/relationships/image" Target="../media/image32.wmf"/><Relationship Id="rId4" Type="http://schemas.openxmlformats.org/officeDocument/2006/relationships/image" Target="../media/image31.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 Id="rId5" Type="http://schemas.openxmlformats.org/officeDocument/2006/relationships/image" Target="../media/image41.wmf"/><Relationship Id="rId4" Type="http://schemas.openxmlformats.org/officeDocument/2006/relationships/image" Target="../media/image4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6D1E31-0ED4-47FE-87D8-01BCA373F7A1}" type="datetimeFigureOut">
              <a:rPr lang="zh-CN" altLang="en-US" smtClean="0"/>
              <a:pPr/>
              <a:t>2013/7/19</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1A0AC0-C103-4887-BCC4-E4EE6354675C}"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C01A0AC0-C103-4887-BCC4-E4EE6354675C}" type="slidenum">
              <a:rPr lang="zh-CN" altLang="en-US" smtClean="0"/>
              <a:pPr/>
              <a:t>4</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C01A0AC0-C103-4887-BCC4-E4EE6354675C}" type="slidenum">
              <a:rPr lang="zh-CN" altLang="en-US" smtClean="0"/>
              <a:pPr/>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476250"/>
            <a:ext cx="2076450" cy="5453063"/>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395288" y="476250"/>
            <a:ext cx="6081712" cy="5453063"/>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2050" name="Rectangle 2"/>
          <p:cNvSpPr>
            <a:spLocks noGrp="1" noChangeArrowheads="1"/>
          </p:cNvSpPr>
          <p:nvPr>
            <p:ph type="subTitle" idx="1"/>
          </p:nvPr>
        </p:nvSpPr>
        <p:spPr>
          <a:xfrm>
            <a:off x="1371600" y="3886200"/>
            <a:ext cx="6400800" cy="1752600"/>
          </a:xfrm>
        </p:spPr>
        <p:txBody>
          <a:bodyPr/>
          <a:lstStyle>
            <a:lvl1pPr marL="0" indent="0" algn="ctr">
              <a:buFont typeface="Arial" pitchFamily="34" charset="0"/>
              <a:buNone/>
              <a:defRPr/>
            </a:lvl1pPr>
          </a:lstStyle>
          <a:p>
            <a:r>
              <a:rPr lang="zh-CN" altLang="en-US" smtClean="0"/>
              <a:t>单击此处编辑母版副标题样式</a:t>
            </a:r>
            <a:endParaRPr lang="zh-CN"/>
          </a:p>
        </p:txBody>
      </p:sp>
      <p:sp>
        <p:nvSpPr>
          <p:cNvPr id="2051" name="Rectangle 3"/>
          <p:cNvSpPr>
            <a:spLocks noGrp="1" noChangeArrowheads="1"/>
          </p:cNvSpPr>
          <p:nvPr>
            <p:ph type="ctrTitle"/>
          </p:nvPr>
        </p:nvSpPr>
        <p:spPr>
          <a:xfrm>
            <a:off x="685800" y="2130425"/>
            <a:ext cx="7772400" cy="1470025"/>
          </a:xfrm>
        </p:spPr>
        <p:txBody>
          <a:bodyPr/>
          <a:lstStyle>
            <a:lvl1pPr>
              <a:defRPr/>
            </a:lvl1pPr>
          </a:lstStyle>
          <a:p>
            <a:r>
              <a:rPr lang="zh-CN" altLang="en-US" smtClean="0"/>
              <a:t>单击此处编辑母版标题样式</a:t>
            </a:r>
            <a:endParaRPr lang="zh-CN"/>
          </a:p>
        </p:txBody>
      </p:sp>
      <p:sp>
        <p:nvSpPr>
          <p:cNvPr id="2052" name="Rectangle 8"/>
          <p:cNvSpPr>
            <a:spLocks noChangeArrowheads="1"/>
          </p:cNvSpPr>
          <p:nvPr/>
        </p:nvSpPr>
        <p:spPr bwMode="auto">
          <a:xfrm>
            <a:off x="-74613" y="6267450"/>
            <a:ext cx="9299576" cy="593725"/>
          </a:xfrm>
          <a:prstGeom prst="rect">
            <a:avLst/>
          </a:prstGeom>
          <a:solidFill>
            <a:schemeClr val="accent1"/>
          </a:solidFill>
          <a:ln w="9525">
            <a:noFill/>
            <a:miter lim="800000"/>
            <a:headEnd/>
            <a:tailEnd/>
          </a:ln>
          <a:effectLst/>
        </p:spPr>
        <p:txBody>
          <a:bodyPr wrap="none" anchor="ctr"/>
          <a:lstStyle/>
          <a:p>
            <a:endParaRPr lang="zh-CN" altLang="en-US"/>
          </a:p>
        </p:txBody>
      </p:sp>
      <p:sp>
        <p:nvSpPr>
          <p:cNvPr id="2053" name="日期占位符 3"/>
          <p:cNvSpPr>
            <a:spLocks noGrp="1" noChangeArrowheads="1"/>
          </p:cNvSpPr>
          <p:nvPr/>
        </p:nvSpPr>
        <p:spPr bwMode="auto">
          <a:xfrm>
            <a:off x="457200" y="6356350"/>
            <a:ext cx="2133600" cy="365125"/>
          </a:xfrm>
          <a:prstGeom prst="rect">
            <a:avLst/>
          </a:prstGeom>
          <a:noFill/>
          <a:ln w="9525">
            <a:noFill/>
            <a:miter lim="800000"/>
            <a:headEnd/>
            <a:tailEnd/>
          </a:ln>
          <a:effectLst/>
        </p:spPr>
        <p:txBody>
          <a:bodyPr anchor="ctr"/>
          <a:lstStyle/>
          <a:p>
            <a:endParaRPr lang="en-US" sz="1200">
              <a:solidFill>
                <a:srgbClr val="898989"/>
              </a:solidFill>
              <a:latin typeface="Calibri" pitchFamily="34" charset="0"/>
            </a:endParaRPr>
          </a:p>
        </p:txBody>
      </p:sp>
      <p:sp>
        <p:nvSpPr>
          <p:cNvPr id="2054" name="页脚占位符 4"/>
          <p:cNvSpPr>
            <a:spLocks noGrp="1" noChangeArrowheads="1"/>
          </p:cNvSpPr>
          <p:nvPr/>
        </p:nvSpPr>
        <p:spPr bwMode="auto">
          <a:xfrm>
            <a:off x="3124200" y="6356350"/>
            <a:ext cx="2895600" cy="365125"/>
          </a:xfrm>
          <a:prstGeom prst="rect">
            <a:avLst/>
          </a:prstGeom>
          <a:noFill/>
          <a:ln w="9525">
            <a:noFill/>
            <a:miter lim="800000"/>
            <a:headEnd/>
            <a:tailEnd/>
          </a:ln>
          <a:effectLst/>
        </p:spPr>
        <p:txBody>
          <a:bodyPr anchor="ctr"/>
          <a:lstStyle/>
          <a:p>
            <a:pPr algn="ctr"/>
            <a:endParaRPr lang="zh-CN" altLang="en-US" sz="1200">
              <a:solidFill>
                <a:srgbClr val="898989"/>
              </a:solidFill>
              <a:latin typeface="Calibri" pitchFamily="34" charset="0"/>
            </a:endParaRPr>
          </a:p>
        </p:txBody>
      </p:sp>
      <p:sp>
        <p:nvSpPr>
          <p:cNvPr id="2055" name="灯片编号占位符 5"/>
          <p:cNvSpPr>
            <a:spLocks noGrp="1" noChangeArrowheads="1"/>
          </p:cNvSpPr>
          <p:nvPr/>
        </p:nvSpPr>
        <p:spPr bwMode="auto">
          <a:xfrm>
            <a:off x="6553200" y="6356350"/>
            <a:ext cx="2133600" cy="365125"/>
          </a:xfrm>
          <a:prstGeom prst="rect">
            <a:avLst/>
          </a:prstGeom>
          <a:noFill/>
          <a:ln w="9525">
            <a:noFill/>
            <a:miter lim="800000"/>
            <a:headEnd/>
            <a:tailEnd/>
          </a:ln>
          <a:effectLst/>
        </p:spPr>
        <p:txBody>
          <a:bodyPr anchor="ctr"/>
          <a:lstStyle/>
          <a:p>
            <a:pPr algn="r"/>
            <a:fld id="{7E1C150F-E1BF-4380-9015-055FEADEB263}" type="slidenum">
              <a:rPr lang="zh-CN" altLang="en-US" sz="1200">
                <a:solidFill>
                  <a:srgbClr val="898989"/>
                </a:solidFill>
                <a:latin typeface="Calibri" pitchFamily="34" charset="0"/>
              </a:rPr>
              <a:pPr algn="r"/>
              <a:t>‹#›</a:t>
            </a:fld>
            <a:endParaRPr lang="en-US" sz="1200">
              <a:solidFill>
                <a:srgbClr val="898989"/>
              </a:solidFill>
              <a:latin typeface="Calibri" pitchFamily="34" charset="0"/>
            </a:endParaRPr>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76250" y="140335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67250" y="140335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476250"/>
            <a:ext cx="2076450" cy="5453063"/>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395288" y="476250"/>
            <a:ext cx="6081712" cy="5453063"/>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endParaRPr lang="zh-CN" altLang="zh-CN"/>
          </a:p>
        </p:txBody>
      </p:sp>
      <p:sp>
        <p:nvSpPr>
          <p:cNvPr id="5" name="页脚占位符 4"/>
          <p:cNvSpPr>
            <a:spLocks noGrp="1"/>
          </p:cNvSpPr>
          <p:nvPr>
            <p:ph type="ftr" sz="quarter" idx="11"/>
          </p:nvPr>
        </p:nvSpPr>
        <p:spPr/>
        <p:txBody>
          <a:bodyPr/>
          <a:lstStyle>
            <a:lvl1pPr>
              <a:defRPr/>
            </a:lvl1pPr>
          </a:lstStyle>
          <a:p>
            <a:endParaRPr lang="zh-CN" altLang="zh-CN"/>
          </a:p>
        </p:txBody>
      </p:sp>
      <p:sp>
        <p:nvSpPr>
          <p:cNvPr id="6" name="灯片编号占位符 5"/>
          <p:cNvSpPr>
            <a:spLocks noGrp="1"/>
          </p:cNvSpPr>
          <p:nvPr>
            <p:ph type="sldNum" sz="quarter" idx="12"/>
          </p:nvPr>
        </p:nvSpPr>
        <p:spPr/>
        <p:txBody>
          <a:bodyPr/>
          <a:lstStyle>
            <a:lvl1pPr>
              <a:defRPr/>
            </a:lvl1pPr>
          </a:lstStyle>
          <a:p>
            <a:fld id="{07783EB6-8B85-4848-9AFA-2F0216B323FE}" type="slidenum">
              <a:rPr lang="zh-CN" altLang="zh-CN"/>
              <a:pPr/>
              <a:t>‹#›</a:t>
            </a:fld>
            <a:endParaRPr lang="zh-CN" altLang="zh-CN"/>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endParaRPr lang="zh-CN" altLang="zh-CN"/>
          </a:p>
        </p:txBody>
      </p:sp>
      <p:sp>
        <p:nvSpPr>
          <p:cNvPr id="5" name="页脚占位符 4"/>
          <p:cNvSpPr>
            <a:spLocks noGrp="1"/>
          </p:cNvSpPr>
          <p:nvPr>
            <p:ph type="ftr" sz="quarter" idx="11"/>
          </p:nvPr>
        </p:nvSpPr>
        <p:spPr/>
        <p:txBody>
          <a:bodyPr/>
          <a:lstStyle>
            <a:lvl1pPr>
              <a:defRPr/>
            </a:lvl1pPr>
          </a:lstStyle>
          <a:p>
            <a:endParaRPr lang="zh-CN" altLang="zh-CN"/>
          </a:p>
        </p:txBody>
      </p:sp>
      <p:sp>
        <p:nvSpPr>
          <p:cNvPr id="6" name="灯片编号占位符 5"/>
          <p:cNvSpPr>
            <a:spLocks noGrp="1"/>
          </p:cNvSpPr>
          <p:nvPr>
            <p:ph type="sldNum" sz="quarter" idx="12"/>
          </p:nvPr>
        </p:nvSpPr>
        <p:spPr/>
        <p:txBody>
          <a:bodyPr/>
          <a:lstStyle>
            <a:lvl1pPr>
              <a:defRPr/>
            </a:lvl1pPr>
          </a:lstStyle>
          <a:p>
            <a:fld id="{800D890E-D47A-44E8-AC42-0738D57D29B3}" type="slidenum">
              <a:rPr lang="zh-CN" altLang="zh-CN"/>
              <a:pPr/>
              <a:t>‹#›</a:t>
            </a:fld>
            <a:endParaRPr lang="zh-CN" altLang="zh-CN"/>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endParaRPr lang="zh-CN" altLang="zh-CN"/>
          </a:p>
        </p:txBody>
      </p:sp>
      <p:sp>
        <p:nvSpPr>
          <p:cNvPr id="5" name="页脚占位符 4"/>
          <p:cNvSpPr>
            <a:spLocks noGrp="1"/>
          </p:cNvSpPr>
          <p:nvPr>
            <p:ph type="ftr" sz="quarter" idx="11"/>
          </p:nvPr>
        </p:nvSpPr>
        <p:spPr/>
        <p:txBody>
          <a:bodyPr/>
          <a:lstStyle>
            <a:lvl1pPr>
              <a:defRPr/>
            </a:lvl1pPr>
          </a:lstStyle>
          <a:p>
            <a:endParaRPr lang="zh-CN" altLang="zh-CN"/>
          </a:p>
        </p:txBody>
      </p:sp>
      <p:sp>
        <p:nvSpPr>
          <p:cNvPr id="6" name="灯片编号占位符 5"/>
          <p:cNvSpPr>
            <a:spLocks noGrp="1"/>
          </p:cNvSpPr>
          <p:nvPr>
            <p:ph type="sldNum" sz="quarter" idx="12"/>
          </p:nvPr>
        </p:nvSpPr>
        <p:spPr/>
        <p:txBody>
          <a:bodyPr/>
          <a:lstStyle>
            <a:lvl1pPr>
              <a:defRPr/>
            </a:lvl1pPr>
          </a:lstStyle>
          <a:p>
            <a:fld id="{604A0988-FA30-4447-8227-B98CD2B10EEF}" type="slidenum">
              <a:rPr lang="zh-CN" altLang="zh-CN"/>
              <a:pPr/>
              <a:t>‹#›</a:t>
            </a:fld>
            <a:endParaRPr lang="zh-CN" altLang="zh-CN"/>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lvl1pPr>
              <a:defRPr/>
            </a:lvl1pPr>
          </a:lstStyle>
          <a:p>
            <a:endParaRPr lang="zh-CN" altLang="zh-CN"/>
          </a:p>
        </p:txBody>
      </p:sp>
      <p:sp>
        <p:nvSpPr>
          <p:cNvPr id="6" name="页脚占位符 5"/>
          <p:cNvSpPr>
            <a:spLocks noGrp="1"/>
          </p:cNvSpPr>
          <p:nvPr>
            <p:ph type="ftr" sz="quarter" idx="11"/>
          </p:nvPr>
        </p:nvSpPr>
        <p:spPr/>
        <p:txBody>
          <a:bodyPr/>
          <a:lstStyle>
            <a:lvl1pPr>
              <a:defRPr/>
            </a:lvl1pPr>
          </a:lstStyle>
          <a:p>
            <a:endParaRPr lang="zh-CN" altLang="zh-CN"/>
          </a:p>
        </p:txBody>
      </p:sp>
      <p:sp>
        <p:nvSpPr>
          <p:cNvPr id="7" name="灯片编号占位符 6"/>
          <p:cNvSpPr>
            <a:spLocks noGrp="1"/>
          </p:cNvSpPr>
          <p:nvPr>
            <p:ph type="sldNum" sz="quarter" idx="12"/>
          </p:nvPr>
        </p:nvSpPr>
        <p:spPr/>
        <p:txBody>
          <a:bodyPr/>
          <a:lstStyle>
            <a:lvl1pPr>
              <a:defRPr/>
            </a:lvl1pPr>
          </a:lstStyle>
          <a:p>
            <a:fld id="{ED5316B6-DAA3-4537-BBED-22C33F915D9F}" type="slidenum">
              <a:rPr lang="zh-CN" altLang="zh-CN"/>
              <a:pPr/>
              <a:t>‹#›</a:t>
            </a:fld>
            <a:endParaRPr lang="zh-CN" altLang="zh-CN"/>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lvl1pPr>
              <a:defRPr/>
            </a:lvl1pPr>
          </a:lstStyle>
          <a:p>
            <a:endParaRPr lang="zh-CN" altLang="zh-CN"/>
          </a:p>
        </p:txBody>
      </p:sp>
      <p:sp>
        <p:nvSpPr>
          <p:cNvPr id="8" name="页脚占位符 7"/>
          <p:cNvSpPr>
            <a:spLocks noGrp="1"/>
          </p:cNvSpPr>
          <p:nvPr>
            <p:ph type="ftr" sz="quarter" idx="11"/>
          </p:nvPr>
        </p:nvSpPr>
        <p:spPr/>
        <p:txBody>
          <a:bodyPr/>
          <a:lstStyle>
            <a:lvl1pPr>
              <a:defRPr/>
            </a:lvl1pPr>
          </a:lstStyle>
          <a:p>
            <a:endParaRPr lang="zh-CN" altLang="zh-CN"/>
          </a:p>
        </p:txBody>
      </p:sp>
      <p:sp>
        <p:nvSpPr>
          <p:cNvPr id="9" name="灯片编号占位符 8"/>
          <p:cNvSpPr>
            <a:spLocks noGrp="1"/>
          </p:cNvSpPr>
          <p:nvPr>
            <p:ph type="sldNum" sz="quarter" idx="12"/>
          </p:nvPr>
        </p:nvSpPr>
        <p:spPr/>
        <p:txBody>
          <a:bodyPr/>
          <a:lstStyle>
            <a:lvl1pPr>
              <a:defRPr/>
            </a:lvl1pPr>
          </a:lstStyle>
          <a:p>
            <a:fld id="{7BBB37E8-6043-4C9D-9303-FE1117CAEFCE}" type="slidenum">
              <a:rPr lang="zh-CN" altLang="zh-CN"/>
              <a:pPr/>
              <a:t>‹#›</a:t>
            </a:fld>
            <a:endParaRPr lang="zh-CN" altLang="zh-CN"/>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lvl1pPr>
              <a:defRPr/>
            </a:lvl1pPr>
          </a:lstStyle>
          <a:p>
            <a:endParaRPr lang="zh-CN" altLang="zh-CN"/>
          </a:p>
        </p:txBody>
      </p:sp>
      <p:sp>
        <p:nvSpPr>
          <p:cNvPr id="4" name="页脚占位符 3"/>
          <p:cNvSpPr>
            <a:spLocks noGrp="1"/>
          </p:cNvSpPr>
          <p:nvPr>
            <p:ph type="ftr" sz="quarter" idx="11"/>
          </p:nvPr>
        </p:nvSpPr>
        <p:spPr/>
        <p:txBody>
          <a:bodyPr/>
          <a:lstStyle>
            <a:lvl1pPr>
              <a:defRPr/>
            </a:lvl1pPr>
          </a:lstStyle>
          <a:p>
            <a:endParaRPr lang="zh-CN" altLang="zh-CN"/>
          </a:p>
        </p:txBody>
      </p:sp>
      <p:sp>
        <p:nvSpPr>
          <p:cNvPr id="5" name="灯片编号占位符 4"/>
          <p:cNvSpPr>
            <a:spLocks noGrp="1"/>
          </p:cNvSpPr>
          <p:nvPr>
            <p:ph type="sldNum" sz="quarter" idx="12"/>
          </p:nvPr>
        </p:nvSpPr>
        <p:spPr/>
        <p:txBody>
          <a:bodyPr/>
          <a:lstStyle>
            <a:lvl1pPr>
              <a:defRPr/>
            </a:lvl1pPr>
          </a:lstStyle>
          <a:p>
            <a:fld id="{CE5C700F-FE66-4036-81EA-B90BC9680748}" type="slidenum">
              <a:rPr lang="zh-CN" altLang="zh-CN"/>
              <a:pPr/>
              <a:t>‹#›</a:t>
            </a:fld>
            <a:endParaRPr lang="zh-CN" altLang="zh-CN"/>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lvl1pPr>
              <a:defRPr/>
            </a:lvl1pPr>
          </a:lstStyle>
          <a:p>
            <a:endParaRPr lang="zh-CN" altLang="zh-CN"/>
          </a:p>
        </p:txBody>
      </p:sp>
      <p:sp>
        <p:nvSpPr>
          <p:cNvPr id="3" name="页脚占位符 2"/>
          <p:cNvSpPr>
            <a:spLocks noGrp="1"/>
          </p:cNvSpPr>
          <p:nvPr>
            <p:ph type="ftr" sz="quarter" idx="11"/>
          </p:nvPr>
        </p:nvSpPr>
        <p:spPr/>
        <p:txBody>
          <a:bodyPr/>
          <a:lstStyle>
            <a:lvl1pPr>
              <a:defRPr/>
            </a:lvl1pPr>
          </a:lstStyle>
          <a:p>
            <a:endParaRPr lang="zh-CN" altLang="zh-CN"/>
          </a:p>
        </p:txBody>
      </p:sp>
      <p:sp>
        <p:nvSpPr>
          <p:cNvPr id="4" name="灯片编号占位符 3"/>
          <p:cNvSpPr>
            <a:spLocks noGrp="1"/>
          </p:cNvSpPr>
          <p:nvPr>
            <p:ph type="sldNum" sz="quarter" idx="12"/>
          </p:nvPr>
        </p:nvSpPr>
        <p:spPr/>
        <p:txBody>
          <a:bodyPr/>
          <a:lstStyle>
            <a:lvl1pPr>
              <a:defRPr/>
            </a:lvl1pPr>
          </a:lstStyle>
          <a:p>
            <a:fld id="{32223511-4961-4C11-AAE9-C3AD23F45D5A}" type="slidenum">
              <a:rPr lang="zh-CN" altLang="zh-CN"/>
              <a:pPr/>
              <a:t>‹#›</a:t>
            </a:fld>
            <a:endParaRPr lang="zh-CN"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Tree>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a:lvl1pPr>
          </a:lstStyle>
          <a:p>
            <a:endParaRPr lang="zh-CN" altLang="zh-CN"/>
          </a:p>
        </p:txBody>
      </p:sp>
      <p:sp>
        <p:nvSpPr>
          <p:cNvPr id="6" name="页脚占位符 5"/>
          <p:cNvSpPr>
            <a:spLocks noGrp="1"/>
          </p:cNvSpPr>
          <p:nvPr>
            <p:ph type="ftr" sz="quarter" idx="11"/>
          </p:nvPr>
        </p:nvSpPr>
        <p:spPr/>
        <p:txBody>
          <a:bodyPr/>
          <a:lstStyle>
            <a:lvl1pPr>
              <a:defRPr/>
            </a:lvl1pPr>
          </a:lstStyle>
          <a:p>
            <a:endParaRPr lang="zh-CN" altLang="zh-CN"/>
          </a:p>
        </p:txBody>
      </p:sp>
      <p:sp>
        <p:nvSpPr>
          <p:cNvPr id="7" name="灯片编号占位符 6"/>
          <p:cNvSpPr>
            <a:spLocks noGrp="1"/>
          </p:cNvSpPr>
          <p:nvPr>
            <p:ph type="sldNum" sz="quarter" idx="12"/>
          </p:nvPr>
        </p:nvSpPr>
        <p:spPr/>
        <p:txBody>
          <a:bodyPr/>
          <a:lstStyle>
            <a:lvl1pPr>
              <a:defRPr/>
            </a:lvl1pPr>
          </a:lstStyle>
          <a:p>
            <a:fld id="{40BC82A3-A1DB-4DD5-B0EE-A0F4B54AA31D}" type="slidenum">
              <a:rPr lang="zh-CN" altLang="zh-CN"/>
              <a:pPr/>
              <a:t>‹#›</a:t>
            </a:fld>
            <a:endParaRPr lang="zh-CN" altLang="zh-CN"/>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lvl1pPr>
              <a:defRPr/>
            </a:lvl1pPr>
          </a:lstStyle>
          <a:p>
            <a:endParaRPr lang="zh-CN" altLang="zh-CN"/>
          </a:p>
        </p:txBody>
      </p:sp>
      <p:sp>
        <p:nvSpPr>
          <p:cNvPr id="6" name="页脚占位符 5"/>
          <p:cNvSpPr>
            <a:spLocks noGrp="1"/>
          </p:cNvSpPr>
          <p:nvPr>
            <p:ph type="ftr" sz="quarter" idx="11"/>
          </p:nvPr>
        </p:nvSpPr>
        <p:spPr/>
        <p:txBody>
          <a:bodyPr/>
          <a:lstStyle>
            <a:lvl1pPr>
              <a:defRPr/>
            </a:lvl1pPr>
          </a:lstStyle>
          <a:p>
            <a:endParaRPr lang="zh-CN" altLang="zh-CN"/>
          </a:p>
        </p:txBody>
      </p:sp>
      <p:sp>
        <p:nvSpPr>
          <p:cNvPr id="7" name="灯片编号占位符 6"/>
          <p:cNvSpPr>
            <a:spLocks noGrp="1"/>
          </p:cNvSpPr>
          <p:nvPr>
            <p:ph type="sldNum" sz="quarter" idx="12"/>
          </p:nvPr>
        </p:nvSpPr>
        <p:spPr/>
        <p:txBody>
          <a:bodyPr/>
          <a:lstStyle>
            <a:lvl1pPr>
              <a:defRPr/>
            </a:lvl1pPr>
          </a:lstStyle>
          <a:p>
            <a:fld id="{96F0F736-B474-4301-9B8A-CF17E88E6C9C}" type="slidenum">
              <a:rPr lang="zh-CN" altLang="zh-CN"/>
              <a:pPr/>
              <a:t>‹#›</a:t>
            </a:fld>
            <a:endParaRPr lang="zh-CN" altLang="zh-CN"/>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endParaRPr lang="zh-CN" altLang="zh-CN"/>
          </a:p>
        </p:txBody>
      </p:sp>
      <p:sp>
        <p:nvSpPr>
          <p:cNvPr id="5" name="页脚占位符 4"/>
          <p:cNvSpPr>
            <a:spLocks noGrp="1"/>
          </p:cNvSpPr>
          <p:nvPr>
            <p:ph type="ftr" sz="quarter" idx="11"/>
          </p:nvPr>
        </p:nvSpPr>
        <p:spPr/>
        <p:txBody>
          <a:bodyPr/>
          <a:lstStyle>
            <a:lvl1pPr>
              <a:defRPr/>
            </a:lvl1pPr>
          </a:lstStyle>
          <a:p>
            <a:endParaRPr lang="zh-CN" altLang="zh-CN"/>
          </a:p>
        </p:txBody>
      </p:sp>
      <p:sp>
        <p:nvSpPr>
          <p:cNvPr id="6" name="灯片编号占位符 5"/>
          <p:cNvSpPr>
            <a:spLocks noGrp="1"/>
          </p:cNvSpPr>
          <p:nvPr>
            <p:ph type="sldNum" sz="quarter" idx="12"/>
          </p:nvPr>
        </p:nvSpPr>
        <p:spPr/>
        <p:txBody>
          <a:bodyPr/>
          <a:lstStyle>
            <a:lvl1pPr>
              <a:defRPr/>
            </a:lvl1pPr>
          </a:lstStyle>
          <a:p>
            <a:fld id="{975FE8F3-39D5-4092-98EA-89509B955767}" type="slidenum">
              <a:rPr lang="zh-CN" altLang="zh-CN"/>
              <a:pPr/>
              <a:t>‹#›</a:t>
            </a:fld>
            <a:endParaRPr lang="zh-CN" altLang="zh-CN"/>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endParaRPr lang="zh-CN" altLang="zh-CN"/>
          </a:p>
        </p:txBody>
      </p:sp>
      <p:sp>
        <p:nvSpPr>
          <p:cNvPr id="5" name="页脚占位符 4"/>
          <p:cNvSpPr>
            <a:spLocks noGrp="1"/>
          </p:cNvSpPr>
          <p:nvPr>
            <p:ph type="ftr" sz="quarter" idx="11"/>
          </p:nvPr>
        </p:nvSpPr>
        <p:spPr/>
        <p:txBody>
          <a:bodyPr/>
          <a:lstStyle>
            <a:lvl1pPr>
              <a:defRPr/>
            </a:lvl1pPr>
          </a:lstStyle>
          <a:p>
            <a:endParaRPr lang="zh-CN" altLang="zh-CN"/>
          </a:p>
        </p:txBody>
      </p:sp>
      <p:sp>
        <p:nvSpPr>
          <p:cNvPr id="6" name="灯片编号占位符 5"/>
          <p:cNvSpPr>
            <a:spLocks noGrp="1"/>
          </p:cNvSpPr>
          <p:nvPr>
            <p:ph type="sldNum" sz="quarter" idx="12"/>
          </p:nvPr>
        </p:nvSpPr>
        <p:spPr/>
        <p:txBody>
          <a:bodyPr/>
          <a:lstStyle>
            <a:lvl1pPr>
              <a:defRPr/>
            </a:lvl1pPr>
          </a:lstStyle>
          <a:p>
            <a:fld id="{854F5C46-8FB6-4CE2-8ACE-168C80450BF3}" type="slidenum">
              <a:rPr lang="zh-CN" altLang="zh-CN"/>
              <a:pPr/>
              <a:t>‹#›</a:t>
            </a:fld>
            <a:endParaRPr lang="zh-CN" alt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76250" y="140335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67250" y="140335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sp>
        <p:nvSpPr>
          <p:cNvPr id="4098" name="文本占位符 2"/>
          <p:cNvSpPr>
            <a:spLocks noGrp="1" noChangeArrowheads="1"/>
          </p:cNvSpPr>
          <p:nvPr>
            <p:ph type="body" idx="1"/>
          </p:nvPr>
        </p:nvSpPr>
        <p:spPr bwMode="auto">
          <a:xfrm>
            <a:off x="476250" y="140335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smtClean="0"/>
              <a:t>单击此处编辑母版文本样式</a:t>
            </a:r>
          </a:p>
          <a:p>
            <a:pPr lvl="1"/>
            <a:r>
              <a:rPr lang="zh-CN" smtClean="0"/>
              <a:t>第二级</a:t>
            </a:r>
          </a:p>
          <a:p>
            <a:pPr lvl="2"/>
            <a:r>
              <a:rPr lang="zh-CN" smtClean="0"/>
              <a:t>第三级</a:t>
            </a:r>
          </a:p>
          <a:p>
            <a:pPr lvl="3"/>
            <a:r>
              <a:rPr lang="zh-CN" smtClean="0"/>
              <a:t>第四级</a:t>
            </a:r>
          </a:p>
          <a:p>
            <a:pPr lvl="4"/>
            <a:r>
              <a:rPr lang="zh-CN" smtClean="0"/>
              <a:t>第五级</a:t>
            </a:r>
          </a:p>
        </p:txBody>
      </p:sp>
      <p:sp>
        <p:nvSpPr>
          <p:cNvPr id="4099" name="Rectangle 8"/>
          <p:cNvSpPr>
            <a:spLocks noGrp="1" noChangeArrowheads="1"/>
          </p:cNvSpPr>
          <p:nvPr>
            <p:ph type="title"/>
          </p:nvPr>
        </p:nvSpPr>
        <p:spPr bwMode="auto">
          <a:xfrm>
            <a:off x="395288" y="476250"/>
            <a:ext cx="8229600" cy="6445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smtClean="0"/>
              <a:t>单击此处编辑母版标题样式</a:t>
            </a:r>
          </a:p>
        </p:txBody>
      </p:sp>
      <p:sp>
        <p:nvSpPr>
          <p:cNvPr id="4100" name="Rectangle 8"/>
          <p:cNvSpPr>
            <a:spLocks noChangeArrowheads="1"/>
          </p:cNvSpPr>
          <p:nvPr/>
        </p:nvSpPr>
        <p:spPr bwMode="auto">
          <a:xfrm>
            <a:off x="-74613" y="6267450"/>
            <a:ext cx="9299576" cy="593725"/>
          </a:xfrm>
          <a:prstGeom prst="rect">
            <a:avLst/>
          </a:prstGeom>
          <a:solidFill>
            <a:schemeClr val="accent1"/>
          </a:solidFill>
          <a:ln w="9525">
            <a:noFill/>
            <a:miter lim="800000"/>
            <a:headEnd/>
            <a:tailEnd/>
          </a:ln>
          <a:effectLst/>
        </p:spPr>
        <p:txBody>
          <a:bodyPr wrap="none" anchor="ctr"/>
          <a:lstStyle/>
          <a:p>
            <a:endParaRPr lang="zh-CN" altLang="en-US"/>
          </a:p>
        </p:txBody>
      </p:sp>
      <p:sp>
        <p:nvSpPr>
          <p:cNvPr id="4101" name="日期占位符 3"/>
          <p:cNvSpPr>
            <a:spLocks noGrp="1" noChangeArrowheads="1"/>
          </p:cNvSpPr>
          <p:nvPr/>
        </p:nvSpPr>
        <p:spPr bwMode="auto">
          <a:xfrm>
            <a:off x="457200" y="6356350"/>
            <a:ext cx="2133600" cy="365125"/>
          </a:xfrm>
          <a:prstGeom prst="rect">
            <a:avLst/>
          </a:prstGeom>
          <a:noFill/>
          <a:ln w="9525">
            <a:noFill/>
            <a:miter lim="800000"/>
            <a:headEnd/>
            <a:tailEnd/>
          </a:ln>
          <a:effectLst/>
        </p:spPr>
        <p:txBody>
          <a:bodyPr anchor="ctr"/>
          <a:lstStyle/>
          <a:p>
            <a:endParaRPr lang="en-US" sz="1200">
              <a:solidFill>
                <a:srgbClr val="898989"/>
              </a:solidFill>
              <a:latin typeface="Calibri" pitchFamily="34" charset="0"/>
            </a:endParaRPr>
          </a:p>
        </p:txBody>
      </p:sp>
      <p:sp>
        <p:nvSpPr>
          <p:cNvPr id="4102" name="页脚占位符 4"/>
          <p:cNvSpPr>
            <a:spLocks noGrp="1" noChangeArrowheads="1"/>
          </p:cNvSpPr>
          <p:nvPr/>
        </p:nvSpPr>
        <p:spPr bwMode="auto">
          <a:xfrm>
            <a:off x="3124200" y="6356350"/>
            <a:ext cx="2895600" cy="365125"/>
          </a:xfrm>
          <a:prstGeom prst="rect">
            <a:avLst/>
          </a:prstGeom>
          <a:noFill/>
          <a:ln w="9525">
            <a:noFill/>
            <a:miter lim="800000"/>
            <a:headEnd/>
            <a:tailEnd/>
          </a:ln>
          <a:effectLst/>
        </p:spPr>
        <p:txBody>
          <a:bodyPr anchor="ctr"/>
          <a:lstStyle/>
          <a:p>
            <a:pPr algn="ctr"/>
            <a:endParaRPr lang="zh-CN" altLang="en-US" sz="1200">
              <a:solidFill>
                <a:srgbClr val="898989"/>
              </a:solidFill>
              <a:latin typeface="Calibri" pitchFamily="34" charset="0"/>
            </a:endParaRPr>
          </a:p>
        </p:txBody>
      </p:sp>
      <p:sp>
        <p:nvSpPr>
          <p:cNvPr id="4103" name="灯片编号占位符 5"/>
          <p:cNvSpPr>
            <a:spLocks noGrp="1" noChangeArrowheads="1"/>
          </p:cNvSpPr>
          <p:nvPr/>
        </p:nvSpPr>
        <p:spPr bwMode="auto">
          <a:xfrm>
            <a:off x="6553200" y="6356350"/>
            <a:ext cx="2133600" cy="365125"/>
          </a:xfrm>
          <a:prstGeom prst="rect">
            <a:avLst/>
          </a:prstGeom>
          <a:noFill/>
          <a:ln w="9525">
            <a:noFill/>
            <a:miter lim="800000"/>
            <a:headEnd/>
            <a:tailEnd/>
          </a:ln>
          <a:effectLst/>
        </p:spPr>
        <p:txBody>
          <a:bodyPr anchor="ctr"/>
          <a:lstStyle/>
          <a:p>
            <a:pPr algn="r"/>
            <a:fld id="{C5076DDE-76C9-40BB-9785-964A1C974A6D}" type="slidenum">
              <a:rPr lang="zh-CN" altLang="en-US" sz="1200">
                <a:solidFill>
                  <a:srgbClr val="898989"/>
                </a:solidFill>
                <a:latin typeface="Calibri" pitchFamily="34" charset="0"/>
              </a:rPr>
              <a:pPr algn="r"/>
              <a:t>‹#›</a:t>
            </a:fld>
            <a:endParaRPr lang="en-US" sz="1200">
              <a:solidFill>
                <a:srgbClr val="898989"/>
              </a:solidFill>
              <a:latin typeface="Calibri"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xStyles>
    <p:titleStyle>
      <a:lvl1pPr algn="l" rtl="0" eaLnBrk="1" fontAlgn="base" hangingPunct="1">
        <a:spcBef>
          <a:spcPct val="0"/>
        </a:spcBef>
        <a:spcAft>
          <a:spcPct val="0"/>
        </a:spcAft>
        <a:buFont typeface="Wingdings" pitchFamily="2" charset="2"/>
        <a:defRPr sz="3600">
          <a:solidFill>
            <a:schemeClr val="tx1"/>
          </a:solidFill>
          <a:latin typeface="+mj-lt"/>
          <a:ea typeface="+mj-ea"/>
          <a:cs typeface="+mj-cs"/>
        </a:defRPr>
      </a:lvl1pPr>
      <a:lvl2pPr algn="l" rtl="0" eaLnBrk="1" fontAlgn="base" hangingPunct="1">
        <a:spcBef>
          <a:spcPct val="0"/>
        </a:spcBef>
        <a:spcAft>
          <a:spcPct val="0"/>
        </a:spcAft>
        <a:buFont typeface="Wingdings" pitchFamily="2" charset="2"/>
        <a:defRPr sz="3600">
          <a:solidFill>
            <a:schemeClr val="tx1"/>
          </a:solidFill>
          <a:latin typeface="Arial" pitchFamily="34" charset="0"/>
          <a:ea typeface="黑体" pitchFamily="49" charset="-122"/>
        </a:defRPr>
      </a:lvl2pPr>
      <a:lvl3pPr algn="l" rtl="0" eaLnBrk="1" fontAlgn="base" hangingPunct="1">
        <a:spcBef>
          <a:spcPct val="0"/>
        </a:spcBef>
        <a:spcAft>
          <a:spcPct val="0"/>
        </a:spcAft>
        <a:buFont typeface="Wingdings" pitchFamily="2" charset="2"/>
        <a:defRPr sz="3600">
          <a:solidFill>
            <a:schemeClr val="tx1"/>
          </a:solidFill>
          <a:latin typeface="Arial" pitchFamily="34" charset="0"/>
          <a:ea typeface="黑体" pitchFamily="49" charset="-122"/>
        </a:defRPr>
      </a:lvl3pPr>
      <a:lvl4pPr algn="l" rtl="0" eaLnBrk="1" fontAlgn="base" hangingPunct="1">
        <a:spcBef>
          <a:spcPct val="0"/>
        </a:spcBef>
        <a:spcAft>
          <a:spcPct val="0"/>
        </a:spcAft>
        <a:buFont typeface="Wingdings" pitchFamily="2" charset="2"/>
        <a:defRPr sz="3600">
          <a:solidFill>
            <a:schemeClr val="tx1"/>
          </a:solidFill>
          <a:latin typeface="Arial" pitchFamily="34" charset="0"/>
          <a:ea typeface="黑体" pitchFamily="49" charset="-122"/>
        </a:defRPr>
      </a:lvl4pPr>
      <a:lvl5pPr algn="l" rtl="0" eaLnBrk="1" fontAlgn="base" hangingPunct="1">
        <a:spcBef>
          <a:spcPct val="0"/>
        </a:spcBef>
        <a:spcAft>
          <a:spcPct val="0"/>
        </a:spcAft>
        <a:buFont typeface="Wingdings" pitchFamily="2" charset="2"/>
        <a:defRPr sz="3600">
          <a:solidFill>
            <a:schemeClr val="tx1"/>
          </a:solidFill>
          <a:latin typeface="Arial" pitchFamily="34" charset="0"/>
          <a:ea typeface="黑体" pitchFamily="49" charset="-122"/>
        </a:defRPr>
      </a:lvl5pPr>
      <a:lvl6pPr marL="457200" algn="l" rtl="0" eaLnBrk="1" fontAlgn="base" hangingPunct="1">
        <a:spcBef>
          <a:spcPct val="0"/>
        </a:spcBef>
        <a:spcAft>
          <a:spcPct val="0"/>
        </a:spcAft>
        <a:buFont typeface="Wingdings" pitchFamily="2" charset="2"/>
        <a:defRPr sz="3600">
          <a:solidFill>
            <a:schemeClr val="tx1"/>
          </a:solidFill>
          <a:latin typeface="Arial" pitchFamily="34" charset="0"/>
          <a:ea typeface="黑体" pitchFamily="49" charset="-122"/>
        </a:defRPr>
      </a:lvl6pPr>
      <a:lvl7pPr marL="914400" algn="l" rtl="0" eaLnBrk="1" fontAlgn="base" hangingPunct="1">
        <a:spcBef>
          <a:spcPct val="0"/>
        </a:spcBef>
        <a:spcAft>
          <a:spcPct val="0"/>
        </a:spcAft>
        <a:buFont typeface="Wingdings" pitchFamily="2" charset="2"/>
        <a:defRPr sz="3600">
          <a:solidFill>
            <a:schemeClr val="tx1"/>
          </a:solidFill>
          <a:latin typeface="Arial" pitchFamily="34" charset="0"/>
          <a:ea typeface="黑体" pitchFamily="49" charset="-122"/>
        </a:defRPr>
      </a:lvl7pPr>
      <a:lvl8pPr marL="1371600" algn="l" rtl="0" eaLnBrk="1" fontAlgn="base" hangingPunct="1">
        <a:spcBef>
          <a:spcPct val="0"/>
        </a:spcBef>
        <a:spcAft>
          <a:spcPct val="0"/>
        </a:spcAft>
        <a:buFont typeface="Wingdings" pitchFamily="2" charset="2"/>
        <a:defRPr sz="3600">
          <a:solidFill>
            <a:schemeClr val="tx1"/>
          </a:solidFill>
          <a:latin typeface="Arial" pitchFamily="34" charset="0"/>
          <a:ea typeface="黑体" pitchFamily="49" charset="-122"/>
        </a:defRPr>
      </a:lvl8pPr>
      <a:lvl9pPr marL="1828800" algn="l" rtl="0" eaLnBrk="1" fontAlgn="base" hangingPunct="1">
        <a:spcBef>
          <a:spcPct val="0"/>
        </a:spcBef>
        <a:spcAft>
          <a:spcPct val="0"/>
        </a:spcAft>
        <a:buFont typeface="Wingdings" pitchFamily="2" charset="2"/>
        <a:defRPr sz="3600">
          <a:solidFill>
            <a:schemeClr val="tx1"/>
          </a:solidFill>
          <a:latin typeface="Arial" pitchFamily="34" charset="0"/>
          <a:ea typeface="黑体" pitchFamily="49" charset="-122"/>
        </a:defRPr>
      </a:lvl9pPr>
    </p:titleStyle>
    <p:bodyStyle>
      <a:lvl1pPr marL="342900" indent="-342900" algn="l" rtl="0" eaLnBrk="1" fontAlgn="base" hangingPunct="1">
        <a:spcBef>
          <a:spcPct val="20000"/>
        </a:spcBef>
        <a:spcAft>
          <a:spcPct val="0"/>
        </a:spcAft>
        <a:buFont typeface="Arial" pitchFamily="34" charset="0"/>
        <a:buChar char="•"/>
        <a:defRPr sz="3000">
          <a:solidFill>
            <a:schemeClr val="tx1"/>
          </a:solidFill>
          <a:latin typeface="+mn-lt"/>
          <a:ea typeface="+mn-ea"/>
          <a:cs typeface="+mn-cs"/>
        </a:defRPr>
      </a:lvl1pPr>
      <a:lvl2pPr marL="742950" indent="-285750" algn="l" rtl="0" eaLnBrk="1" fontAlgn="base" hangingPunct="1">
        <a:spcBef>
          <a:spcPct val="20000"/>
        </a:spcBef>
        <a:spcAft>
          <a:spcPct val="0"/>
        </a:spcAft>
        <a:buFont typeface="Arial" pitchFamily="34" charset="0"/>
        <a:buChar char="–"/>
        <a:defRPr sz="2600">
          <a:solidFill>
            <a:schemeClr val="tx1"/>
          </a:solidFill>
          <a:latin typeface="+mn-lt"/>
          <a:ea typeface="+mn-ea"/>
        </a:defRPr>
      </a:lvl2pPr>
      <a:lvl3pPr marL="1143000" indent="-228600" algn="l" rtl="0" eaLnBrk="1" fontAlgn="base" hangingPunct="1">
        <a:spcBef>
          <a:spcPct val="20000"/>
        </a:spcBef>
        <a:spcAft>
          <a:spcPct val="0"/>
        </a:spcAft>
        <a:buFont typeface="Arial" pitchFamily="34" charset="0"/>
        <a:buChar char="•"/>
        <a:defRPr sz="2200">
          <a:solidFill>
            <a:schemeClr val="tx1"/>
          </a:solidFill>
          <a:latin typeface="+mn-lt"/>
          <a:ea typeface="+mn-ea"/>
        </a:defRPr>
      </a:lvl3pPr>
      <a:lvl4pPr marL="1600200" indent="-228600" algn="l" rtl="0" eaLnBrk="1" fontAlgn="base" hangingPunct="1">
        <a:spcBef>
          <a:spcPct val="20000"/>
        </a:spcBef>
        <a:spcAft>
          <a:spcPct val="0"/>
        </a:spcAft>
        <a:buFont typeface="Arial" pitchFamily="34" charset="0"/>
        <a:buChar char="–"/>
        <a:defRPr>
          <a:solidFill>
            <a:schemeClr val="tx1"/>
          </a:solidFill>
          <a:latin typeface="+mn-lt"/>
          <a:ea typeface="+mn-ea"/>
        </a:defRPr>
      </a:lvl4pPr>
      <a:lvl5pPr marL="2057400" indent="-228600" algn="l" rtl="0" eaLnBrk="1" fontAlgn="base" hangingPunct="1">
        <a:spcBef>
          <a:spcPct val="20000"/>
        </a:spcBef>
        <a:spcAft>
          <a:spcPct val="0"/>
        </a:spcAft>
        <a:buFont typeface="Arial" pitchFamily="34" charset="0"/>
        <a:buChar char="»"/>
        <a:defRPr sz="1400">
          <a:solidFill>
            <a:schemeClr val="tx1"/>
          </a:solidFill>
          <a:latin typeface="+mn-lt"/>
          <a:ea typeface="+mn-ea"/>
        </a:defRPr>
      </a:lvl5pPr>
      <a:lvl6pPr marL="2514600" indent="-228600" algn="l" rtl="0" eaLnBrk="1" fontAlgn="base" hangingPunct="1">
        <a:spcBef>
          <a:spcPct val="20000"/>
        </a:spcBef>
        <a:spcAft>
          <a:spcPct val="0"/>
        </a:spcAft>
        <a:buFont typeface="Arial" pitchFamily="34" charset="0"/>
        <a:buChar char="»"/>
        <a:defRPr sz="1400">
          <a:solidFill>
            <a:schemeClr val="tx1"/>
          </a:solidFill>
          <a:latin typeface="+mn-lt"/>
          <a:ea typeface="+mn-ea"/>
        </a:defRPr>
      </a:lvl6pPr>
      <a:lvl7pPr marL="2971800" indent="-228600" algn="l" rtl="0" eaLnBrk="1" fontAlgn="base" hangingPunct="1">
        <a:spcBef>
          <a:spcPct val="20000"/>
        </a:spcBef>
        <a:spcAft>
          <a:spcPct val="0"/>
        </a:spcAft>
        <a:buFont typeface="Arial" pitchFamily="34" charset="0"/>
        <a:buChar char="»"/>
        <a:defRPr sz="1400">
          <a:solidFill>
            <a:schemeClr val="tx1"/>
          </a:solidFill>
          <a:latin typeface="+mn-lt"/>
          <a:ea typeface="+mn-ea"/>
        </a:defRPr>
      </a:lvl7pPr>
      <a:lvl8pPr marL="3429000" indent="-228600" algn="l" rtl="0" eaLnBrk="1" fontAlgn="base" hangingPunct="1">
        <a:spcBef>
          <a:spcPct val="20000"/>
        </a:spcBef>
        <a:spcAft>
          <a:spcPct val="0"/>
        </a:spcAft>
        <a:buFont typeface="Arial" pitchFamily="34" charset="0"/>
        <a:buChar char="»"/>
        <a:defRPr sz="1400">
          <a:solidFill>
            <a:schemeClr val="tx1"/>
          </a:solidFill>
          <a:latin typeface="+mn-lt"/>
          <a:ea typeface="+mn-ea"/>
        </a:defRPr>
      </a:lvl8pPr>
      <a:lvl9pPr marL="3886200" indent="-228600" algn="l" rtl="0" eaLnBrk="1" fontAlgn="base" hangingPunct="1">
        <a:spcBef>
          <a:spcPct val="20000"/>
        </a:spcBef>
        <a:spcAft>
          <a:spcPct val="0"/>
        </a:spcAft>
        <a:buFont typeface="Arial" pitchFamily="34" charset="0"/>
        <a:buChar char="»"/>
        <a:defRPr sz="14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sp>
        <p:nvSpPr>
          <p:cNvPr id="1026" name="文本占位符 2"/>
          <p:cNvSpPr>
            <a:spLocks noGrp="1" noChangeArrowheads="1"/>
          </p:cNvSpPr>
          <p:nvPr>
            <p:ph type="body" idx="1"/>
          </p:nvPr>
        </p:nvSpPr>
        <p:spPr bwMode="auto">
          <a:xfrm>
            <a:off x="476250" y="140335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smtClean="0"/>
              <a:t>单击此处编辑母版文本样式</a:t>
            </a:r>
          </a:p>
          <a:p>
            <a:pPr lvl="1"/>
            <a:r>
              <a:rPr lang="zh-CN" smtClean="0"/>
              <a:t>第二级</a:t>
            </a:r>
          </a:p>
          <a:p>
            <a:pPr lvl="2"/>
            <a:r>
              <a:rPr lang="zh-CN" smtClean="0"/>
              <a:t>第三级</a:t>
            </a:r>
          </a:p>
          <a:p>
            <a:pPr lvl="3"/>
            <a:r>
              <a:rPr lang="zh-CN" smtClean="0"/>
              <a:t>第四级</a:t>
            </a:r>
          </a:p>
          <a:p>
            <a:pPr lvl="4"/>
            <a:r>
              <a:rPr lang="zh-CN" smtClean="0"/>
              <a:t>第五级</a:t>
            </a:r>
          </a:p>
        </p:txBody>
      </p:sp>
      <p:sp>
        <p:nvSpPr>
          <p:cNvPr id="1027" name="Rectangle 8"/>
          <p:cNvSpPr>
            <a:spLocks noGrp="1" noChangeArrowheads="1"/>
          </p:cNvSpPr>
          <p:nvPr>
            <p:ph type="title"/>
          </p:nvPr>
        </p:nvSpPr>
        <p:spPr bwMode="auto">
          <a:xfrm>
            <a:off x="395288" y="476250"/>
            <a:ext cx="8229600" cy="6445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smtClean="0"/>
              <a:t>单击此处编辑母版标题样式</a:t>
            </a:r>
          </a:p>
        </p:txBody>
      </p:sp>
      <p:sp>
        <p:nvSpPr>
          <p:cNvPr id="1028" name="Rectangle 8"/>
          <p:cNvSpPr>
            <a:spLocks noChangeArrowheads="1"/>
          </p:cNvSpPr>
          <p:nvPr/>
        </p:nvSpPr>
        <p:spPr bwMode="auto">
          <a:xfrm>
            <a:off x="-74613" y="6267450"/>
            <a:ext cx="9299576" cy="593725"/>
          </a:xfrm>
          <a:prstGeom prst="rect">
            <a:avLst/>
          </a:prstGeom>
          <a:solidFill>
            <a:schemeClr val="accent1"/>
          </a:solidFill>
          <a:ln w="9525">
            <a:noFill/>
            <a:miter lim="800000"/>
            <a:headEnd/>
            <a:tailEnd/>
          </a:ln>
          <a:effectLst/>
        </p:spPr>
        <p:txBody>
          <a:bodyPr wrap="none" anchor="ctr"/>
          <a:lstStyle/>
          <a:p>
            <a:endParaRPr lang="zh-CN" altLang="en-US"/>
          </a:p>
        </p:txBody>
      </p:sp>
      <p:sp>
        <p:nvSpPr>
          <p:cNvPr id="1029" name="日期占位符 3"/>
          <p:cNvSpPr>
            <a:spLocks noGrp="1" noChangeArrowheads="1"/>
          </p:cNvSpPr>
          <p:nvPr/>
        </p:nvSpPr>
        <p:spPr bwMode="auto">
          <a:xfrm>
            <a:off x="457200" y="6356350"/>
            <a:ext cx="2133600" cy="365125"/>
          </a:xfrm>
          <a:prstGeom prst="rect">
            <a:avLst/>
          </a:prstGeom>
          <a:noFill/>
          <a:ln w="9525">
            <a:noFill/>
            <a:miter lim="800000"/>
            <a:headEnd/>
            <a:tailEnd/>
          </a:ln>
          <a:effectLst/>
        </p:spPr>
        <p:txBody>
          <a:bodyPr anchor="ctr"/>
          <a:lstStyle/>
          <a:p>
            <a:endParaRPr lang="en-US" sz="1200">
              <a:solidFill>
                <a:srgbClr val="898989"/>
              </a:solidFill>
              <a:latin typeface="Calibri" pitchFamily="34" charset="0"/>
            </a:endParaRPr>
          </a:p>
        </p:txBody>
      </p:sp>
      <p:sp>
        <p:nvSpPr>
          <p:cNvPr id="1030" name="页脚占位符 4"/>
          <p:cNvSpPr>
            <a:spLocks noGrp="1" noChangeArrowheads="1"/>
          </p:cNvSpPr>
          <p:nvPr/>
        </p:nvSpPr>
        <p:spPr bwMode="auto">
          <a:xfrm>
            <a:off x="3124200" y="6356350"/>
            <a:ext cx="2895600" cy="365125"/>
          </a:xfrm>
          <a:prstGeom prst="rect">
            <a:avLst/>
          </a:prstGeom>
          <a:noFill/>
          <a:ln w="9525">
            <a:noFill/>
            <a:miter lim="800000"/>
            <a:headEnd/>
            <a:tailEnd/>
          </a:ln>
          <a:effectLst/>
        </p:spPr>
        <p:txBody>
          <a:bodyPr anchor="ctr"/>
          <a:lstStyle/>
          <a:p>
            <a:pPr algn="ctr"/>
            <a:endParaRPr lang="zh-CN" altLang="en-US" sz="1200">
              <a:solidFill>
                <a:srgbClr val="898989"/>
              </a:solidFill>
              <a:latin typeface="Calibri" pitchFamily="34" charset="0"/>
            </a:endParaRPr>
          </a:p>
        </p:txBody>
      </p:sp>
      <p:sp>
        <p:nvSpPr>
          <p:cNvPr id="1031" name="灯片编号占位符 5"/>
          <p:cNvSpPr>
            <a:spLocks noGrp="1" noChangeArrowheads="1"/>
          </p:cNvSpPr>
          <p:nvPr/>
        </p:nvSpPr>
        <p:spPr bwMode="auto">
          <a:xfrm>
            <a:off x="6553200" y="6356350"/>
            <a:ext cx="2133600" cy="365125"/>
          </a:xfrm>
          <a:prstGeom prst="rect">
            <a:avLst/>
          </a:prstGeom>
          <a:noFill/>
          <a:ln w="9525">
            <a:noFill/>
            <a:miter lim="800000"/>
            <a:headEnd/>
            <a:tailEnd/>
          </a:ln>
          <a:effectLst/>
        </p:spPr>
        <p:txBody>
          <a:bodyPr anchor="ctr"/>
          <a:lstStyle/>
          <a:p>
            <a:pPr algn="r"/>
            <a:fld id="{53DAA414-4457-40B6-AB10-FC2011BD7D40}" type="slidenum">
              <a:rPr lang="zh-CN" altLang="en-US" sz="1200">
                <a:solidFill>
                  <a:srgbClr val="898989"/>
                </a:solidFill>
                <a:latin typeface="Calibri" pitchFamily="34" charset="0"/>
              </a:rPr>
              <a:pPr algn="r"/>
              <a:t>‹#›</a:t>
            </a:fld>
            <a:endParaRPr lang="en-US" sz="1200">
              <a:solidFill>
                <a:srgbClr val="898989"/>
              </a:solidFill>
              <a:latin typeface="Calibri" pitchFamily="34" charset="0"/>
            </a:endParaRPr>
          </a:p>
        </p:txBody>
      </p:sp>
      <p:sp>
        <p:nvSpPr>
          <p:cNvPr id="1032" name="Line 8"/>
          <p:cNvSpPr>
            <a:spLocks noChangeShapeType="1"/>
          </p:cNvSpPr>
          <p:nvPr/>
        </p:nvSpPr>
        <p:spPr bwMode="auto">
          <a:xfrm flipV="1">
            <a:off x="250825" y="1223963"/>
            <a:ext cx="8642350" cy="1587"/>
          </a:xfrm>
          <a:prstGeom prst="line">
            <a:avLst/>
          </a:prstGeom>
          <a:noFill/>
          <a:ln w="28575" cmpd="sng">
            <a:solidFill>
              <a:schemeClr val="accent1"/>
            </a:solidFill>
            <a:round/>
            <a:headEnd/>
            <a:tailEnd/>
          </a:ln>
          <a:effectLst/>
        </p:spPr>
        <p:txBody>
          <a:bodyPr/>
          <a:lstStyle/>
          <a:p>
            <a:endParaRPr lang="zh-CN" alt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txStyles>
    <p:titleStyle>
      <a:lvl1pPr algn="l" rtl="0" eaLnBrk="1" fontAlgn="base" hangingPunct="1">
        <a:spcBef>
          <a:spcPct val="0"/>
        </a:spcBef>
        <a:spcAft>
          <a:spcPct val="0"/>
        </a:spcAft>
        <a:buFont typeface="Wingdings" pitchFamily="2" charset="2"/>
        <a:defRPr sz="3600">
          <a:solidFill>
            <a:schemeClr val="tx1"/>
          </a:solidFill>
          <a:latin typeface="+mj-lt"/>
          <a:ea typeface="+mj-ea"/>
          <a:cs typeface="+mj-cs"/>
        </a:defRPr>
      </a:lvl1pPr>
      <a:lvl2pPr algn="l" rtl="0" eaLnBrk="1" fontAlgn="base" hangingPunct="1">
        <a:spcBef>
          <a:spcPct val="0"/>
        </a:spcBef>
        <a:spcAft>
          <a:spcPct val="0"/>
        </a:spcAft>
        <a:buFont typeface="Wingdings" pitchFamily="2" charset="2"/>
        <a:defRPr sz="3600">
          <a:solidFill>
            <a:schemeClr val="tx1"/>
          </a:solidFill>
          <a:latin typeface="Arial" pitchFamily="34" charset="0"/>
          <a:ea typeface="黑体" pitchFamily="49" charset="-122"/>
        </a:defRPr>
      </a:lvl2pPr>
      <a:lvl3pPr algn="l" rtl="0" eaLnBrk="1" fontAlgn="base" hangingPunct="1">
        <a:spcBef>
          <a:spcPct val="0"/>
        </a:spcBef>
        <a:spcAft>
          <a:spcPct val="0"/>
        </a:spcAft>
        <a:buFont typeface="Wingdings" pitchFamily="2" charset="2"/>
        <a:defRPr sz="3600">
          <a:solidFill>
            <a:schemeClr val="tx1"/>
          </a:solidFill>
          <a:latin typeface="Arial" pitchFamily="34" charset="0"/>
          <a:ea typeface="黑体" pitchFamily="49" charset="-122"/>
        </a:defRPr>
      </a:lvl3pPr>
      <a:lvl4pPr algn="l" rtl="0" eaLnBrk="1" fontAlgn="base" hangingPunct="1">
        <a:spcBef>
          <a:spcPct val="0"/>
        </a:spcBef>
        <a:spcAft>
          <a:spcPct val="0"/>
        </a:spcAft>
        <a:buFont typeface="Wingdings" pitchFamily="2" charset="2"/>
        <a:defRPr sz="3600">
          <a:solidFill>
            <a:schemeClr val="tx1"/>
          </a:solidFill>
          <a:latin typeface="Arial" pitchFamily="34" charset="0"/>
          <a:ea typeface="黑体" pitchFamily="49" charset="-122"/>
        </a:defRPr>
      </a:lvl4pPr>
      <a:lvl5pPr algn="l" rtl="0" eaLnBrk="1" fontAlgn="base" hangingPunct="1">
        <a:spcBef>
          <a:spcPct val="0"/>
        </a:spcBef>
        <a:spcAft>
          <a:spcPct val="0"/>
        </a:spcAft>
        <a:buFont typeface="Wingdings" pitchFamily="2" charset="2"/>
        <a:defRPr sz="3600">
          <a:solidFill>
            <a:schemeClr val="tx1"/>
          </a:solidFill>
          <a:latin typeface="Arial" pitchFamily="34" charset="0"/>
          <a:ea typeface="黑体" pitchFamily="49" charset="-122"/>
        </a:defRPr>
      </a:lvl5pPr>
      <a:lvl6pPr marL="457200" algn="l" rtl="0" eaLnBrk="1" fontAlgn="base" hangingPunct="1">
        <a:spcBef>
          <a:spcPct val="0"/>
        </a:spcBef>
        <a:spcAft>
          <a:spcPct val="0"/>
        </a:spcAft>
        <a:buFont typeface="Wingdings" pitchFamily="2" charset="2"/>
        <a:defRPr sz="3600">
          <a:solidFill>
            <a:schemeClr val="tx1"/>
          </a:solidFill>
          <a:latin typeface="Arial" pitchFamily="34" charset="0"/>
          <a:ea typeface="黑体" pitchFamily="49" charset="-122"/>
        </a:defRPr>
      </a:lvl6pPr>
      <a:lvl7pPr marL="914400" algn="l" rtl="0" eaLnBrk="1" fontAlgn="base" hangingPunct="1">
        <a:spcBef>
          <a:spcPct val="0"/>
        </a:spcBef>
        <a:spcAft>
          <a:spcPct val="0"/>
        </a:spcAft>
        <a:buFont typeface="Wingdings" pitchFamily="2" charset="2"/>
        <a:defRPr sz="3600">
          <a:solidFill>
            <a:schemeClr val="tx1"/>
          </a:solidFill>
          <a:latin typeface="Arial" pitchFamily="34" charset="0"/>
          <a:ea typeface="黑体" pitchFamily="49" charset="-122"/>
        </a:defRPr>
      </a:lvl7pPr>
      <a:lvl8pPr marL="1371600" algn="l" rtl="0" eaLnBrk="1" fontAlgn="base" hangingPunct="1">
        <a:spcBef>
          <a:spcPct val="0"/>
        </a:spcBef>
        <a:spcAft>
          <a:spcPct val="0"/>
        </a:spcAft>
        <a:buFont typeface="Wingdings" pitchFamily="2" charset="2"/>
        <a:defRPr sz="3600">
          <a:solidFill>
            <a:schemeClr val="tx1"/>
          </a:solidFill>
          <a:latin typeface="Arial" pitchFamily="34" charset="0"/>
          <a:ea typeface="黑体" pitchFamily="49" charset="-122"/>
        </a:defRPr>
      </a:lvl8pPr>
      <a:lvl9pPr marL="1828800" algn="l" rtl="0" eaLnBrk="1" fontAlgn="base" hangingPunct="1">
        <a:spcBef>
          <a:spcPct val="0"/>
        </a:spcBef>
        <a:spcAft>
          <a:spcPct val="0"/>
        </a:spcAft>
        <a:buFont typeface="Wingdings" pitchFamily="2" charset="2"/>
        <a:defRPr sz="3600">
          <a:solidFill>
            <a:schemeClr val="tx1"/>
          </a:solidFill>
          <a:latin typeface="Arial" pitchFamily="34" charset="0"/>
          <a:ea typeface="黑体" pitchFamily="49" charset="-122"/>
        </a:defRPr>
      </a:lvl9pPr>
    </p:titleStyle>
    <p:bodyStyle>
      <a:lvl1pPr marL="342900" indent="-342900" algn="l" rtl="0" eaLnBrk="1" fontAlgn="base" hangingPunct="1">
        <a:spcBef>
          <a:spcPct val="20000"/>
        </a:spcBef>
        <a:spcAft>
          <a:spcPct val="0"/>
        </a:spcAft>
        <a:buFont typeface="Arial" pitchFamily="34" charset="0"/>
        <a:buChar char="•"/>
        <a:defRPr sz="3000">
          <a:solidFill>
            <a:schemeClr val="tx1"/>
          </a:solidFill>
          <a:latin typeface="+mn-lt"/>
          <a:ea typeface="+mn-ea"/>
          <a:cs typeface="+mn-cs"/>
        </a:defRPr>
      </a:lvl1pPr>
      <a:lvl2pPr marL="742950" indent="-285750" algn="l" rtl="0" eaLnBrk="1" fontAlgn="base" hangingPunct="1">
        <a:spcBef>
          <a:spcPct val="20000"/>
        </a:spcBef>
        <a:spcAft>
          <a:spcPct val="0"/>
        </a:spcAft>
        <a:buFont typeface="Arial" pitchFamily="34" charset="0"/>
        <a:buChar char="–"/>
        <a:defRPr sz="2600">
          <a:solidFill>
            <a:schemeClr val="tx1"/>
          </a:solidFill>
          <a:latin typeface="+mn-lt"/>
          <a:ea typeface="+mn-ea"/>
        </a:defRPr>
      </a:lvl2pPr>
      <a:lvl3pPr marL="1143000" indent="-228600" algn="l" rtl="0" eaLnBrk="1" fontAlgn="base" hangingPunct="1">
        <a:spcBef>
          <a:spcPct val="20000"/>
        </a:spcBef>
        <a:spcAft>
          <a:spcPct val="0"/>
        </a:spcAft>
        <a:buFont typeface="Arial" pitchFamily="34" charset="0"/>
        <a:buChar char="•"/>
        <a:defRPr sz="2200">
          <a:solidFill>
            <a:schemeClr val="tx1"/>
          </a:solidFill>
          <a:latin typeface="+mn-lt"/>
          <a:ea typeface="+mn-ea"/>
        </a:defRPr>
      </a:lvl3pPr>
      <a:lvl4pPr marL="1600200" indent="-228600" algn="l" rtl="0" eaLnBrk="1" fontAlgn="base" hangingPunct="1">
        <a:spcBef>
          <a:spcPct val="20000"/>
        </a:spcBef>
        <a:spcAft>
          <a:spcPct val="0"/>
        </a:spcAft>
        <a:buFont typeface="Arial" pitchFamily="34" charset="0"/>
        <a:buChar char="–"/>
        <a:defRPr>
          <a:solidFill>
            <a:schemeClr val="tx1"/>
          </a:solidFill>
          <a:latin typeface="+mn-lt"/>
          <a:ea typeface="+mn-ea"/>
        </a:defRPr>
      </a:lvl4pPr>
      <a:lvl5pPr marL="2057400" indent="-228600" algn="l" rtl="0" eaLnBrk="1" fontAlgn="base" hangingPunct="1">
        <a:spcBef>
          <a:spcPct val="20000"/>
        </a:spcBef>
        <a:spcAft>
          <a:spcPct val="0"/>
        </a:spcAft>
        <a:buFont typeface="Arial" pitchFamily="34" charset="0"/>
        <a:buChar char="»"/>
        <a:defRPr sz="1400">
          <a:solidFill>
            <a:schemeClr val="tx1"/>
          </a:solidFill>
          <a:latin typeface="+mn-lt"/>
          <a:ea typeface="+mn-ea"/>
        </a:defRPr>
      </a:lvl5pPr>
      <a:lvl6pPr marL="2514600" indent="-228600" algn="l" rtl="0" eaLnBrk="1" fontAlgn="base" hangingPunct="1">
        <a:spcBef>
          <a:spcPct val="20000"/>
        </a:spcBef>
        <a:spcAft>
          <a:spcPct val="0"/>
        </a:spcAft>
        <a:buFont typeface="Arial" pitchFamily="34" charset="0"/>
        <a:buChar char="»"/>
        <a:defRPr sz="1400">
          <a:solidFill>
            <a:schemeClr val="tx1"/>
          </a:solidFill>
          <a:latin typeface="+mn-lt"/>
          <a:ea typeface="+mn-ea"/>
        </a:defRPr>
      </a:lvl6pPr>
      <a:lvl7pPr marL="2971800" indent="-228600" algn="l" rtl="0" eaLnBrk="1" fontAlgn="base" hangingPunct="1">
        <a:spcBef>
          <a:spcPct val="20000"/>
        </a:spcBef>
        <a:spcAft>
          <a:spcPct val="0"/>
        </a:spcAft>
        <a:buFont typeface="Arial" pitchFamily="34" charset="0"/>
        <a:buChar char="»"/>
        <a:defRPr sz="1400">
          <a:solidFill>
            <a:schemeClr val="tx1"/>
          </a:solidFill>
          <a:latin typeface="+mn-lt"/>
          <a:ea typeface="+mn-ea"/>
        </a:defRPr>
      </a:lvl7pPr>
      <a:lvl8pPr marL="3429000" indent="-228600" algn="l" rtl="0" eaLnBrk="1" fontAlgn="base" hangingPunct="1">
        <a:spcBef>
          <a:spcPct val="20000"/>
        </a:spcBef>
        <a:spcAft>
          <a:spcPct val="0"/>
        </a:spcAft>
        <a:buFont typeface="Arial" pitchFamily="34" charset="0"/>
        <a:buChar char="»"/>
        <a:defRPr sz="1400">
          <a:solidFill>
            <a:schemeClr val="tx1"/>
          </a:solidFill>
          <a:latin typeface="+mn-lt"/>
          <a:ea typeface="+mn-ea"/>
        </a:defRPr>
      </a:lvl8pPr>
      <a:lvl9pPr marL="3886200" indent="-228600" algn="l" rtl="0" eaLnBrk="1" fontAlgn="base" hangingPunct="1">
        <a:spcBef>
          <a:spcPct val="20000"/>
        </a:spcBef>
        <a:spcAft>
          <a:spcPct val="0"/>
        </a:spcAft>
        <a:buFont typeface="Arial" pitchFamily="34" charset="0"/>
        <a:buChar char="»"/>
        <a:defRPr sz="14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zh-CN" smtClean="0"/>
              <a:t>单击此处编辑母版标题样式</a:t>
            </a:r>
          </a:p>
        </p:txBody>
      </p:sp>
      <p:sp>
        <p:nvSpPr>
          <p:cNvPr id="30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CN" smtClean="0"/>
              <a:t>单击此处编辑母版文本样式</a:t>
            </a:r>
          </a:p>
          <a:p>
            <a:pPr lvl="1"/>
            <a:r>
              <a:rPr lang="zh-CN" smtClean="0"/>
              <a:t>第二级</a:t>
            </a:r>
          </a:p>
          <a:p>
            <a:pPr lvl="2"/>
            <a:r>
              <a:rPr lang="zh-CN" smtClean="0"/>
              <a:t>第三级</a:t>
            </a:r>
          </a:p>
          <a:p>
            <a:pPr lvl="3"/>
            <a:r>
              <a:rPr lang="zh-CN" smtClean="0"/>
              <a:t>第四级</a:t>
            </a:r>
          </a:p>
          <a:p>
            <a:pPr lvl="4"/>
            <a:r>
              <a:rPr lang="zh-CN" smtClean="0"/>
              <a:t>第五级</a:t>
            </a:r>
          </a:p>
        </p:txBody>
      </p:sp>
      <p:sp>
        <p:nvSpPr>
          <p:cNvPr id="307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zh-CN" altLang="zh-CN"/>
          </a:p>
        </p:txBody>
      </p:sp>
      <p:sp>
        <p:nvSpPr>
          <p:cNvPr id="307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zh-CN" altLang="zh-CN"/>
          </a:p>
        </p:txBody>
      </p:sp>
      <p:sp>
        <p:nvSpPr>
          <p:cNvPr id="307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804B88DC-C5D3-4F72-8DE6-5C42C13E0E49}" type="slidenum">
              <a:rPr lang="zh-CN" altLang="zh-CN"/>
              <a:pPr/>
              <a:t>‹#›</a:t>
            </a:fld>
            <a:endParaRPr lang="zh-CN" altLang="zh-CN"/>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itchFamily="34" charset="0"/>
          <a:ea typeface="宋体" pitchFamily="2" charset="-122"/>
        </a:defRPr>
      </a:lvl2pPr>
      <a:lvl3pPr algn="ctr" rtl="0" eaLnBrk="1" fontAlgn="base" hangingPunct="1">
        <a:spcBef>
          <a:spcPct val="0"/>
        </a:spcBef>
        <a:spcAft>
          <a:spcPct val="0"/>
        </a:spcAft>
        <a:defRPr sz="4400">
          <a:solidFill>
            <a:schemeClr val="tx2"/>
          </a:solidFill>
          <a:latin typeface="Arial" pitchFamily="34" charset="0"/>
          <a:ea typeface="宋体" pitchFamily="2" charset="-122"/>
        </a:defRPr>
      </a:lvl3pPr>
      <a:lvl4pPr algn="ctr" rtl="0" eaLnBrk="1" fontAlgn="base" hangingPunct="1">
        <a:spcBef>
          <a:spcPct val="0"/>
        </a:spcBef>
        <a:spcAft>
          <a:spcPct val="0"/>
        </a:spcAft>
        <a:defRPr sz="4400">
          <a:solidFill>
            <a:schemeClr val="tx2"/>
          </a:solidFill>
          <a:latin typeface="Arial" pitchFamily="34" charset="0"/>
          <a:ea typeface="宋体" pitchFamily="2" charset="-122"/>
        </a:defRPr>
      </a:lvl4pPr>
      <a:lvl5pPr algn="ctr" rtl="0" eaLnBrk="1" fontAlgn="base" hangingPunct="1">
        <a:spcBef>
          <a:spcPct val="0"/>
        </a:spcBef>
        <a:spcAft>
          <a:spcPct val="0"/>
        </a:spcAft>
        <a:defRPr sz="4400">
          <a:solidFill>
            <a:schemeClr val="tx2"/>
          </a:solidFill>
          <a:latin typeface="Arial" pitchFamily="34" charset="0"/>
          <a:ea typeface="宋体" pitchFamily="2" charset="-122"/>
        </a:defRPr>
      </a:lvl5pPr>
      <a:lvl6pPr marL="457200" algn="ctr" rtl="0" eaLnBrk="1" fontAlgn="base" hangingPunct="1">
        <a:spcBef>
          <a:spcPct val="0"/>
        </a:spcBef>
        <a:spcAft>
          <a:spcPct val="0"/>
        </a:spcAft>
        <a:defRPr sz="4400">
          <a:solidFill>
            <a:schemeClr val="tx2"/>
          </a:solidFill>
          <a:latin typeface="Arial" pitchFamily="34" charset="0"/>
          <a:ea typeface="宋体" pitchFamily="2" charset="-122"/>
        </a:defRPr>
      </a:lvl6pPr>
      <a:lvl7pPr marL="914400" algn="ctr" rtl="0" eaLnBrk="1" fontAlgn="base" hangingPunct="1">
        <a:spcBef>
          <a:spcPct val="0"/>
        </a:spcBef>
        <a:spcAft>
          <a:spcPct val="0"/>
        </a:spcAft>
        <a:defRPr sz="4400">
          <a:solidFill>
            <a:schemeClr val="tx2"/>
          </a:solidFill>
          <a:latin typeface="Arial" pitchFamily="34" charset="0"/>
          <a:ea typeface="宋体" pitchFamily="2" charset="-122"/>
        </a:defRPr>
      </a:lvl7pPr>
      <a:lvl8pPr marL="1371600" algn="ctr" rtl="0" eaLnBrk="1" fontAlgn="base" hangingPunct="1">
        <a:spcBef>
          <a:spcPct val="0"/>
        </a:spcBef>
        <a:spcAft>
          <a:spcPct val="0"/>
        </a:spcAft>
        <a:defRPr sz="4400">
          <a:solidFill>
            <a:schemeClr val="tx2"/>
          </a:solidFill>
          <a:latin typeface="Arial" pitchFamily="34" charset="0"/>
          <a:ea typeface="宋体" pitchFamily="2" charset="-122"/>
        </a:defRPr>
      </a:lvl8pPr>
      <a:lvl9pPr marL="1828800" algn="ctr" rtl="0" eaLnBrk="1" fontAlgn="base" hangingPunct="1">
        <a:spcBef>
          <a:spcPct val="0"/>
        </a:spcBef>
        <a:spcAft>
          <a:spcPct val="0"/>
        </a:spcAft>
        <a:defRPr sz="4400">
          <a:solidFill>
            <a:schemeClr val="tx2"/>
          </a:solidFill>
          <a:latin typeface="Arial" pitchFamily="34" charset="0"/>
          <a:ea typeface="宋体" pitchFamily="2" charset="-122"/>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14.bin"/><Relationship Id="rId5" Type="http://schemas.openxmlformats.org/officeDocument/2006/relationships/oleObject" Target="../embeddings/oleObject13.bin"/><Relationship Id="rId4" Type="http://schemas.openxmlformats.org/officeDocument/2006/relationships/oleObject" Target="../embeddings/oleObject12.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oleObject" Target="../embeddings/oleObject17.bin"/><Relationship Id="rId4" Type="http://schemas.openxmlformats.org/officeDocument/2006/relationships/oleObject" Target="../embeddings/oleObject16.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23.bin"/><Relationship Id="rId3" Type="http://schemas.openxmlformats.org/officeDocument/2006/relationships/oleObject" Target="../embeddings/oleObject18.bin"/><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21.bin"/><Relationship Id="rId5" Type="http://schemas.openxmlformats.org/officeDocument/2006/relationships/oleObject" Target="../embeddings/oleObject20.bin"/><Relationship Id="rId4" Type="http://schemas.openxmlformats.org/officeDocument/2006/relationships/oleObject" Target="../embeddings/oleObject19.bin"/><Relationship Id="rId9" Type="http://schemas.openxmlformats.org/officeDocument/2006/relationships/oleObject" Target="../embeddings/oleObject24.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oleObject" Target="../embeddings/oleObject27.bin"/><Relationship Id="rId4" Type="http://schemas.openxmlformats.org/officeDocument/2006/relationships/oleObject" Target="../embeddings/oleObject26.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33.bin"/><Relationship Id="rId3" Type="http://schemas.openxmlformats.org/officeDocument/2006/relationships/oleObject" Target="../embeddings/oleObject28.bin"/><Relationship Id="rId7"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31.bin"/><Relationship Id="rId5" Type="http://schemas.openxmlformats.org/officeDocument/2006/relationships/oleObject" Target="../embeddings/oleObject30.bin"/><Relationship Id="rId4" Type="http://schemas.openxmlformats.org/officeDocument/2006/relationships/oleObject" Target="../embeddings/oleObject29.bin"/></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oleObject" Target="../embeddings/oleObject36.bin"/><Relationship Id="rId4" Type="http://schemas.openxmlformats.org/officeDocument/2006/relationships/oleObject" Target="../embeddings/oleObject35.bin"/></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37.bin"/><Relationship Id="rId7"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40.bin"/><Relationship Id="rId5" Type="http://schemas.openxmlformats.org/officeDocument/2006/relationships/oleObject" Target="../embeddings/oleObject39.bin"/><Relationship Id="rId4" Type="http://schemas.openxmlformats.org/officeDocument/2006/relationships/oleObject" Target="../embeddings/oleObject38.bin"/></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oleObject" Target="../embeddings/oleObject44.bin"/><Relationship Id="rId4" Type="http://schemas.openxmlformats.org/officeDocument/2006/relationships/oleObject" Target="../embeddings/oleObject43.bin"/></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50.bin"/><Relationship Id="rId3" Type="http://schemas.openxmlformats.org/officeDocument/2006/relationships/oleObject" Target="../embeddings/oleObject45.bin"/><Relationship Id="rId7" Type="http://schemas.openxmlformats.org/officeDocument/2006/relationships/oleObject" Target="../embeddings/oleObject49.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48.bin"/><Relationship Id="rId5" Type="http://schemas.openxmlformats.org/officeDocument/2006/relationships/oleObject" Target="../embeddings/oleObject47.bin"/><Relationship Id="rId4" Type="http://schemas.openxmlformats.org/officeDocument/2006/relationships/oleObject" Target="../embeddings/oleObject46.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56.bin"/><Relationship Id="rId3" Type="http://schemas.openxmlformats.org/officeDocument/2006/relationships/oleObject" Target="../embeddings/oleObject51.bin"/><Relationship Id="rId7" Type="http://schemas.openxmlformats.org/officeDocument/2006/relationships/oleObject" Target="../embeddings/oleObject55.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oleObject" Target="../embeddings/oleObject54.bin"/><Relationship Id="rId5" Type="http://schemas.openxmlformats.org/officeDocument/2006/relationships/oleObject" Target="../embeddings/oleObject53.bin"/><Relationship Id="rId4" Type="http://schemas.openxmlformats.org/officeDocument/2006/relationships/oleObject" Target="../embeddings/oleObject52.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4.bin"/><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notesSlide" Target="../notesSlides/notesSlide2.xml"/><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7.bin"/><Relationship Id="rId5" Type="http://schemas.openxmlformats.org/officeDocument/2006/relationships/oleObject" Target="../embeddings/oleObject6.bin"/><Relationship Id="rId4" Type="http://schemas.openxmlformats.org/officeDocument/2006/relationships/oleObject" Target="../embeddings/oleObject5.bin"/><Relationship Id="rId9" Type="http://schemas.openxmlformats.org/officeDocument/2006/relationships/oleObject" Target="../embeddings/oleObject10.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83568" y="1340768"/>
            <a:ext cx="7772400" cy="1470025"/>
          </a:xfrm>
        </p:spPr>
        <p:txBody>
          <a:bodyPr>
            <a:normAutofit/>
          </a:bodyPr>
          <a:lstStyle/>
          <a:p>
            <a:r>
              <a:rPr lang="en-US" altLang="zh-CN" b="1" dirty="0"/>
              <a:t>Regional Need Analysis of The </a:t>
            </a:r>
            <a:r>
              <a:rPr lang="en-US" altLang="zh-CN" b="1" dirty="0" err="1"/>
              <a:t>Viatical</a:t>
            </a:r>
            <a:r>
              <a:rPr lang="en-US" altLang="zh-CN" b="1" dirty="0"/>
              <a:t> Settlements </a:t>
            </a:r>
            <a:r>
              <a:rPr lang="en-US" altLang="zh-CN" b="1" dirty="0" smtClean="0"/>
              <a:t>Market</a:t>
            </a:r>
            <a:endParaRPr lang="zh-CN" altLang="en-US" dirty="0"/>
          </a:p>
        </p:txBody>
      </p:sp>
      <p:sp>
        <p:nvSpPr>
          <p:cNvPr id="3" name="副标题 2"/>
          <p:cNvSpPr>
            <a:spLocks noGrp="1"/>
          </p:cNvSpPr>
          <p:nvPr>
            <p:ph type="subTitle" idx="1"/>
          </p:nvPr>
        </p:nvSpPr>
        <p:spPr>
          <a:xfrm>
            <a:off x="1331640" y="2996952"/>
            <a:ext cx="6400800" cy="694928"/>
          </a:xfrm>
        </p:spPr>
        <p:txBody>
          <a:bodyPr/>
          <a:lstStyle/>
          <a:p>
            <a:r>
              <a:rPr lang="zh-CN" altLang="zh-CN" dirty="0" smtClean="0">
                <a:solidFill>
                  <a:schemeClr val="tx1"/>
                </a:solidFill>
              </a:rPr>
              <a:t>保险贴现市场</a:t>
            </a:r>
            <a:r>
              <a:rPr lang="zh-CN" altLang="zh-CN" dirty="0">
                <a:solidFill>
                  <a:schemeClr val="tx1"/>
                </a:solidFill>
              </a:rPr>
              <a:t>的区域性</a:t>
            </a:r>
            <a:r>
              <a:rPr lang="zh-CN" altLang="zh-CN" dirty="0" smtClean="0">
                <a:solidFill>
                  <a:schemeClr val="tx1"/>
                </a:solidFill>
              </a:rPr>
              <a:t>需求分析</a:t>
            </a:r>
            <a:endParaRPr lang="en-US" altLang="zh-CN" dirty="0" smtClean="0">
              <a:solidFill>
                <a:schemeClr val="tx1"/>
              </a:solidFill>
            </a:endParaRPr>
          </a:p>
        </p:txBody>
      </p:sp>
      <p:sp>
        <p:nvSpPr>
          <p:cNvPr id="4" name="TextBox 3"/>
          <p:cNvSpPr txBox="1"/>
          <p:nvPr/>
        </p:nvSpPr>
        <p:spPr>
          <a:xfrm>
            <a:off x="4499992" y="4149080"/>
            <a:ext cx="3456384" cy="1089529"/>
          </a:xfrm>
          <a:prstGeom prst="rect">
            <a:avLst/>
          </a:prstGeom>
          <a:noFill/>
        </p:spPr>
        <p:txBody>
          <a:bodyPr wrap="square" rtlCol="0">
            <a:spAutoFit/>
          </a:bodyPr>
          <a:lstStyle/>
          <a:p>
            <a:pPr algn="ctr">
              <a:lnSpc>
                <a:spcPct val="120000"/>
              </a:lnSpc>
            </a:pPr>
            <a:r>
              <a:rPr lang="en-US" altLang="zh-CN" dirty="0" smtClean="0"/>
              <a:t>GAO </a:t>
            </a:r>
            <a:r>
              <a:rPr lang="en-US" altLang="zh-CN" dirty="0" err="1" smtClean="0"/>
              <a:t>Xiaoting</a:t>
            </a:r>
            <a:r>
              <a:rPr lang="en-US" altLang="zh-CN" dirty="0" smtClean="0"/>
              <a:t>, LIU </a:t>
            </a:r>
            <a:r>
              <a:rPr lang="en-US" altLang="zh-CN" dirty="0" err="1" smtClean="0"/>
              <a:t>Chenzhe</a:t>
            </a:r>
            <a:r>
              <a:rPr lang="en-US" altLang="zh-CN" dirty="0" smtClean="0"/>
              <a:t>,</a:t>
            </a:r>
          </a:p>
          <a:p>
            <a:pPr algn="ctr">
              <a:lnSpc>
                <a:spcPct val="120000"/>
              </a:lnSpc>
            </a:pPr>
            <a:r>
              <a:rPr lang="en-US" altLang="zh-CN" dirty="0" smtClean="0"/>
              <a:t> ZHAO </a:t>
            </a:r>
            <a:r>
              <a:rPr lang="en-US" altLang="zh-CN" dirty="0" err="1" smtClean="0"/>
              <a:t>Zan</a:t>
            </a:r>
            <a:endParaRPr lang="en-US" altLang="zh-CN" dirty="0" smtClean="0"/>
          </a:p>
          <a:p>
            <a:pPr algn="ctr">
              <a:lnSpc>
                <a:spcPct val="120000"/>
              </a:lnSpc>
            </a:pPr>
            <a:r>
              <a:rPr lang="zh-CN" altLang="zh-CN" dirty="0" smtClean="0"/>
              <a:t>高筱婷</a:t>
            </a:r>
            <a:r>
              <a:rPr lang="zh-CN" altLang="zh-CN" baseline="30000" dirty="0" smtClean="0"/>
              <a:t> </a:t>
            </a:r>
            <a:r>
              <a:rPr lang="zh-CN" altLang="zh-CN" dirty="0" smtClean="0"/>
              <a:t>刘晨哲 赵赞</a:t>
            </a:r>
            <a:endParaRPr lang="en-US" altLang="zh-CN"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Equation for Beijing</a:t>
            </a:r>
            <a:endParaRPr lang="zh-CN" altLang="en-US" dirty="0"/>
          </a:p>
        </p:txBody>
      </p:sp>
      <p:sp>
        <p:nvSpPr>
          <p:cNvPr id="3" name="内容占位符 2"/>
          <p:cNvSpPr>
            <a:spLocks noGrp="1"/>
          </p:cNvSpPr>
          <p:nvPr>
            <p:ph idx="1"/>
          </p:nvPr>
        </p:nvSpPr>
        <p:spPr/>
        <p:txBody>
          <a:bodyPr/>
          <a:lstStyle/>
          <a:p>
            <a:r>
              <a:rPr lang="en-US" altLang="zh-CN" dirty="0" smtClean="0"/>
              <a:t>Then we will use EG two-step procedure to testify whether they have </a:t>
            </a:r>
            <a:r>
              <a:rPr lang="en-US" altLang="zh-CN" dirty="0" err="1" smtClean="0"/>
              <a:t>cointegration</a:t>
            </a:r>
            <a:r>
              <a:rPr lang="en-US" altLang="zh-CN" dirty="0" smtClean="0"/>
              <a:t>.</a:t>
            </a:r>
          </a:p>
          <a:p>
            <a:r>
              <a:rPr lang="en-US" altLang="zh-CN" dirty="0" smtClean="0"/>
              <a:t>The estimated equation for Beijing is</a:t>
            </a:r>
          </a:p>
          <a:p>
            <a:endParaRPr lang="en-US" altLang="zh-CN" dirty="0" smtClean="0"/>
          </a:p>
          <a:p>
            <a:r>
              <a:rPr lang="en-US" altLang="zh-CN" dirty="0" smtClean="0"/>
              <a:t>                     (0.1739)               (2.0495)   (-0.7032)</a:t>
            </a:r>
          </a:p>
          <a:p>
            <a:r>
              <a:rPr lang="en-US" altLang="zh-CN" dirty="0" smtClean="0"/>
              <a:t>Adjusted      =0.660, DW=1.388</a:t>
            </a:r>
          </a:p>
          <a:p>
            <a:r>
              <a:rPr lang="en-US" altLang="zh-CN" dirty="0" smtClean="0"/>
              <a:t>The residual series     is </a:t>
            </a:r>
            <a:r>
              <a:rPr lang="en-US" altLang="zh-CN" dirty="0" smtClean="0"/>
              <a:t>level. </a:t>
            </a:r>
            <a:r>
              <a:rPr lang="en-US" altLang="zh-CN" dirty="0" smtClean="0"/>
              <a:t>Therefore these three series are  co integrated and the equation is valid. </a:t>
            </a:r>
          </a:p>
        </p:txBody>
      </p:sp>
      <p:graphicFrame>
        <p:nvGraphicFramePr>
          <p:cNvPr id="3074" name="Object 2"/>
          <p:cNvGraphicFramePr>
            <a:graphicFrameLocks noChangeAspect="1"/>
          </p:cNvGraphicFramePr>
          <p:nvPr/>
        </p:nvGraphicFramePr>
        <p:xfrm>
          <a:off x="611560" y="2924944"/>
          <a:ext cx="8064896" cy="666231"/>
        </p:xfrm>
        <a:graphic>
          <a:graphicData uri="http://schemas.openxmlformats.org/presentationml/2006/ole">
            <p:oleObj spid="_x0000_s3074" name="Equation" r:id="rId3" imgW="2920680" imgH="241200" progId="Equation.DSMT4">
              <p:embed/>
            </p:oleObj>
          </a:graphicData>
        </a:graphic>
      </p:graphicFrame>
      <p:graphicFrame>
        <p:nvGraphicFramePr>
          <p:cNvPr id="3075" name="Object 3"/>
          <p:cNvGraphicFramePr>
            <a:graphicFrameLocks noChangeAspect="1"/>
          </p:cNvGraphicFramePr>
          <p:nvPr/>
        </p:nvGraphicFramePr>
        <p:xfrm>
          <a:off x="899592" y="3573016"/>
          <a:ext cx="343846" cy="432048"/>
        </p:xfrm>
        <a:graphic>
          <a:graphicData uri="http://schemas.openxmlformats.org/presentationml/2006/ole">
            <p:oleObj spid="_x0000_s3075" name="Equation" r:id="rId4" imgW="88560" imgH="152280" progId="Equation.DSMT4">
              <p:embed/>
            </p:oleObj>
          </a:graphicData>
        </a:graphic>
      </p:graphicFrame>
      <p:graphicFrame>
        <p:nvGraphicFramePr>
          <p:cNvPr id="3076" name="Object 4"/>
          <p:cNvGraphicFramePr>
            <a:graphicFrameLocks noChangeAspect="1"/>
          </p:cNvGraphicFramePr>
          <p:nvPr/>
        </p:nvGraphicFramePr>
        <p:xfrm>
          <a:off x="2339752" y="4005064"/>
          <a:ext cx="576064" cy="540061"/>
        </p:xfrm>
        <a:graphic>
          <a:graphicData uri="http://schemas.openxmlformats.org/presentationml/2006/ole">
            <p:oleObj spid="_x0000_s3076" name="Equation" r:id="rId5" imgW="203040" imgH="190440" progId="Equation.DSMT4">
              <p:embed/>
            </p:oleObj>
          </a:graphicData>
        </a:graphic>
      </p:graphicFrame>
      <p:graphicFrame>
        <p:nvGraphicFramePr>
          <p:cNvPr id="3077" name="Object 5"/>
          <p:cNvGraphicFramePr>
            <a:graphicFrameLocks noChangeAspect="1"/>
          </p:cNvGraphicFramePr>
          <p:nvPr/>
        </p:nvGraphicFramePr>
        <p:xfrm>
          <a:off x="3779912" y="4581128"/>
          <a:ext cx="504056" cy="648072"/>
        </p:xfrm>
        <a:graphic>
          <a:graphicData uri="http://schemas.openxmlformats.org/presentationml/2006/ole">
            <p:oleObj spid="_x0000_s3077" name="Equation" r:id="rId6" imgW="139680" imgH="228600" progId="Equation.DSMT4">
              <p:embed/>
            </p:oleObj>
          </a:graphicData>
        </a:graphic>
      </p:graphicFrame>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Equation for Beijing</a:t>
            </a:r>
            <a:endParaRPr lang="zh-CN" altLang="en-US" dirty="0"/>
          </a:p>
        </p:txBody>
      </p:sp>
      <p:sp>
        <p:nvSpPr>
          <p:cNvPr id="3" name="内容占位符 2"/>
          <p:cNvSpPr>
            <a:spLocks noGrp="1"/>
          </p:cNvSpPr>
          <p:nvPr>
            <p:ph idx="1"/>
          </p:nvPr>
        </p:nvSpPr>
        <p:spPr/>
        <p:txBody>
          <a:bodyPr/>
          <a:lstStyle/>
          <a:p>
            <a:r>
              <a:rPr lang="en-US" altLang="zh-CN" dirty="0" smtClean="0"/>
              <a:t>The adjusted      is 0.660,which indicates that the fitting effect is acceptable. </a:t>
            </a:r>
          </a:p>
          <a:p>
            <a:r>
              <a:rPr lang="en-US" altLang="zh-CN" dirty="0" smtClean="0"/>
              <a:t>We cannot tell whether there is self-correlation problem from the value of DW. Thus we use </a:t>
            </a:r>
            <a:r>
              <a:rPr lang="en-US" altLang="zh-CN" dirty="0" err="1" smtClean="0"/>
              <a:t>Breusch</a:t>
            </a:r>
            <a:r>
              <a:rPr lang="en-US" altLang="zh-CN" dirty="0" smtClean="0"/>
              <a:t>-Godfrey Serial Correlation LM Test. The result is </a:t>
            </a:r>
          </a:p>
          <a:p>
            <a:endParaRPr lang="en-US" altLang="zh-CN" dirty="0" smtClean="0"/>
          </a:p>
          <a:p>
            <a:r>
              <a:rPr lang="en-US" altLang="zh-CN" dirty="0" smtClean="0"/>
              <a:t>Since                        , we reach the conclusion that there is no self-correlation problem.</a:t>
            </a:r>
            <a:endParaRPr lang="zh-CN" altLang="en-US" dirty="0"/>
          </a:p>
        </p:txBody>
      </p:sp>
      <p:graphicFrame>
        <p:nvGraphicFramePr>
          <p:cNvPr id="4098" name="Object 2"/>
          <p:cNvGraphicFramePr>
            <a:graphicFrameLocks noChangeAspect="1"/>
          </p:cNvGraphicFramePr>
          <p:nvPr/>
        </p:nvGraphicFramePr>
        <p:xfrm>
          <a:off x="2882212" y="1412776"/>
          <a:ext cx="537660" cy="504056"/>
        </p:xfrm>
        <a:graphic>
          <a:graphicData uri="http://schemas.openxmlformats.org/presentationml/2006/ole">
            <p:oleObj spid="_x0000_s4098" name="Equation" r:id="rId3" imgW="203040" imgH="190440" progId="Equation.DSMT4">
              <p:embed/>
            </p:oleObj>
          </a:graphicData>
        </a:graphic>
      </p:graphicFrame>
      <p:graphicFrame>
        <p:nvGraphicFramePr>
          <p:cNvPr id="4099" name="Object 3"/>
          <p:cNvGraphicFramePr>
            <a:graphicFrameLocks noChangeAspect="1"/>
          </p:cNvGraphicFramePr>
          <p:nvPr/>
        </p:nvGraphicFramePr>
        <p:xfrm>
          <a:off x="899592" y="4293096"/>
          <a:ext cx="1933118" cy="461640"/>
        </p:xfrm>
        <a:graphic>
          <a:graphicData uri="http://schemas.openxmlformats.org/presentationml/2006/ole">
            <p:oleObj spid="_x0000_s4099" name="Equation" r:id="rId4" imgW="850680" imgH="203040" progId="Equation.DSMT4">
              <p:embed/>
            </p:oleObj>
          </a:graphicData>
        </a:graphic>
      </p:graphicFrame>
      <p:graphicFrame>
        <p:nvGraphicFramePr>
          <p:cNvPr id="4100" name="Object 4"/>
          <p:cNvGraphicFramePr>
            <a:graphicFrameLocks noChangeAspect="1"/>
          </p:cNvGraphicFramePr>
          <p:nvPr/>
        </p:nvGraphicFramePr>
        <p:xfrm>
          <a:off x="1835696" y="4869160"/>
          <a:ext cx="2222856" cy="504056"/>
        </p:xfrm>
        <a:graphic>
          <a:graphicData uri="http://schemas.openxmlformats.org/presentationml/2006/ole">
            <p:oleObj spid="_x0000_s4100" name="Equation" r:id="rId5" imgW="952200" imgH="228600" progId="Equation.DSMT4">
              <p:embed/>
            </p:oleObj>
          </a:graphicData>
        </a:graphic>
      </p:graphicFrame>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Equation for Beijing</a:t>
            </a:r>
            <a:endParaRPr lang="zh-CN" altLang="en-US" dirty="0"/>
          </a:p>
        </p:txBody>
      </p:sp>
      <p:sp>
        <p:nvSpPr>
          <p:cNvPr id="3" name="内容占位符 2"/>
          <p:cNvSpPr>
            <a:spLocks noGrp="1"/>
          </p:cNvSpPr>
          <p:nvPr>
            <p:ph idx="1"/>
          </p:nvPr>
        </p:nvSpPr>
        <p:spPr/>
        <p:txBody>
          <a:bodyPr/>
          <a:lstStyle/>
          <a:p>
            <a:r>
              <a:rPr lang="en-US" altLang="zh-CN" dirty="0" smtClean="0"/>
              <a:t>The equation</a:t>
            </a:r>
          </a:p>
          <a:p>
            <a:endParaRPr lang="en-US" altLang="zh-CN" dirty="0" smtClean="0"/>
          </a:p>
          <a:p>
            <a:pPr>
              <a:buNone/>
            </a:pPr>
            <a:r>
              <a:rPr lang="en-US" altLang="zh-CN" dirty="0" smtClean="0"/>
              <a:t>Means that when     remain unchanged, if     increase by 1%,    will increase by 1.03%; while     remain unchanged, when      increase by 1%,     will increase by 4.38%.     </a:t>
            </a:r>
            <a:endParaRPr lang="zh-CN" altLang="en-US" dirty="0"/>
          </a:p>
        </p:txBody>
      </p:sp>
      <p:graphicFrame>
        <p:nvGraphicFramePr>
          <p:cNvPr id="5122" name="Object 2"/>
          <p:cNvGraphicFramePr>
            <a:graphicFrameLocks noChangeAspect="1"/>
          </p:cNvGraphicFramePr>
          <p:nvPr/>
        </p:nvGraphicFramePr>
        <p:xfrm>
          <a:off x="971600" y="1988840"/>
          <a:ext cx="6101730" cy="504056"/>
        </p:xfrm>
        <a:graphic>
          <a:graphicData uri="http://schemas.openxmlformats.org/presentationml/2006/ole">
            <p:oleObj spid="_x0000_s5122" name="Equation" r:id="rId3" imgW="2920680" imgH="241200" progId="Equation.DSMT4">
              <p:embed/>
            </p:oleObj>
          </a:graphicData>
        </a:graphic>
      </p:graphicFrame>
      <p:graphicFrame>
        <p:nvGraphicFramePr>
          <p:cNvPr id="5123" name="Object 3"/>
          <p:cNvGraphicFramePr>
            <a:graphicFrameLocks noChangeAspect="1"/>
          </p:cNvGraphicFramePr>
          <p:nvPr/>
        </p:nvGraphicFramePr>
        <p:xfrm>
          <a:off x="3195785" y="2564904"/>
          <a:ext cx="476053" cy="504056"/>
        </p:xfrm>
        <a:graphic>
          <a:graphicData uri="http://schemas.openxmlformats.org/presentationml/2006/ole">
            <p:oleObj spid="_x0000_s5123" name="Equation" r:id="rId4" imgW="215640" imgH="228600" progId="Equation.DSMT4">
              <p:embed/>
            </p:oleObj>
          </a:graphicData>
        </a:graphic>
      </p:graphicFrame>
      <p:graphicFrame>
        <p:nvGraphicFramePr>
          <p:cNvPr id="5124" name="Object 4"/>
          <p:cNvGraphicFramePr>
            <a:graphicFrameLocks noChangeAspect="1"/>
          </p:cNvGraphicFramePr>
          <p:nvPr/>
        </p:nvGraphicFramePr>
        <p:xfrm>
          <a:off x="6948264" y="2564904"/>
          <a:ext cx="432048" cy="486055"/>
        </p:xfrm>
        <a:graphic>
          <a:graphicData uri="http://schemas.openxmlformats.org/presentationml/2006/ole">
            <p:oleObj spid="_x0000_s5124" name="Equation" r:id="rId5" imgW="203040" imgH="228600" progId="Equation.DSMT4">
              <p:embed/>
            </p:oleObj>
          </a:graphicData>
        </a:graphic>
      </p:graphicFrame>
      <p:graphicFrame>
        <p:nvGraphicFramePr>
          <p:cNvPr id="5125" name="Object 5"/>
          <p:cNvGraphicFramePr>
            <a:graphicFrameLocks noChangeAspect="1"/>
          </p:cNvGraphicFramePr>
          <p:nvPr/>
        </p:nvGraphicFramePr>
        <p:xfrm>
          <a:off x="2051720" y="2996952"/>
          <a:ext cx="357882" cy="422952"/>
        </p:xfrm>
        <a:graphic>
          <a:graphicData uri="http://schemas.openxmlformats.org/presentationml/2006/ole">
            <p:oleObj spid="_x0000_s5125" name="Equation" r:id="rId6" imgW="139680" imgH="164880" progId="Equation.DSMT4">
              <p:embed/>
            </p:oleObj>
          </a:graphicData>
        </a:graphic>
      </p:graphicFrame>
      <p:graphicFrame>
        <p:nvGraphicFramePr>
          <p:cNvPr id="5126" name="Object 6"/>
          <p:cNvGraphicFramePr>
            <a:graphicFrameLocks noChangeAspect="1"/>
          </p:cNvGraphicFramePr>
          <p:nvPr/>
        </p:nvGraphicFramePr>
        <p:xfrm>
          <a:off x="6948264" y="2996952"/>
          <a:ext cx="421636" cy="474340"/>
        </p:xfrm>
        <a:graphic>
          <a:graphicData uri="http://schemas.openxmlformats.org/presentationml/2006/ole">
            <p:oleObj spid="_x0000_s5126" name="Equation" r:id="rId7" imgW="203040" imgH="228600" progId="Equation.DSMT4">
              <p:embed/>
            </p:oleObj>
          </a:graphicData>
        </a:graphic>
      </p:graphicFrame>
      <p:graphicFrame>
        <p:nvGraphicFramePr>
          <p:cNvPr id="5127" name="Object 7"/>
          <p:cNvGraphicFramePr>
            <a:graphicFrameLocks noChangeAspect="1"/>
          </p:cNvGraphicFramePr>
          <p:nvPr/>
        </p:nvGraphicFramePr>
        <p:xfrm>
          <a:off x="3563888" y="3429000"/>
          <a:ext cx="544061" cy="576064"/>
        </p:xfrm>
        <a:graphic>
          <a:graphicData uri="http://schemas.openxmlformats.org/presentationml/2006/ole">
            <p:oleObj spid="_x0000_s5127" name="Equation" r:id="rId8" imgW="215640" imgH="228600" progId="Equation.DSMT4">
              <p:embed/>
            </p:oleObj>
          </a:graphicData>
        </a:graphic>
      </p:graphicFrame>
      <p:graphicFrame>
        <p:nvGraphicFramePr>
          <p:cNvPr id="5128" name="Object 8"/>
          <p:cNvGraphicFramePr>
            <a:graphicFrameLocks noChangeAspect="1"/>
          </p:cNvGraphicFramePr>
          <p:nvPr/>
        </p:nvGraphicFramePr>
        <p:xfrm>
          <a:off x="6660232" y="3429000"/>
          <a:ext cx="360040" cy="432048"/>
        </p:xfrm>
        <a:graphic>
          <a:graphicData uri="http://schemas.openxmlformats.org/presentationml/2006/ole">
            <p:oleObj spid="_x0000_s5128" name="Equation" r:id="rId9" imgW="139680" imgH="164880" progId="Equation.DSMT4">
              <p:embed/>
            </p:oleObj>
          </a:graphicData>
        </a:graphic>
      </p:graphicFrame>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Equation for Shanghai</a:t>
            </a:r>
            <a:endParaRPr lang="zh-CN" altLang="en-US" dirty="0"/>
          </a:p>
        </p:txBody>
      </p:sp>
      <p:sp>
        <p:nvSpPr>
          <p:cNvPr id="3" name="内容占位符 2"/>
          <p:cNvSpPr>
            <a:spLocks noGrp="1"/>
          </p:cNvSpPr>
          <p:nvPr>
            <p:ph idx="1"/>
          </p:nvPr>
        </p:nvSpPr>
        <p:spPr/>
        <p:txBody>
          <a:bodyPr/>
          <a:lstStyle/>
          <a:p>
            <a:r>
              <a:rPr lang="en-US" altLang="zh-CN" dirty="0" smtClean="0"/>
              <a:t>Using the same method, we have the equation for Shanghai:</a:t>
            </a:r>
          </a:p>
          <a:p>
            <a:endParaRPr lang="en-US" altLang="zh-CN" dirty="0" smtClean="0"/>
          </a:p>
          <a:p>
            <a:r>
              <a:rPr lang="en-US" altLang="zh-CN" dirty="0" smtClean="0"/>
              <a:t> t                (2.0872)          (6.4687)  (-3.343)</a:t>
            </a:r>
          </a:p>
          <a:p>
            <a:r>
              <a:rPr lang="en-US" altLang="zh-CN" dirty="0" smtClean="0"/>
              <a:t>Adjusted    =0.8158     DW=1.512</a:t>
            </a:r>
          </a:p>
          <a:p>
            <a:r>
              <a:rPr lang="en-US" altLang="zh-CN" dirty="0" smtClean="0"/>
              <a:t>Since adjusted      is 0.8158, the fitting effect is fair. And </a:t>
            </a:r>
            <a:r>
              <a:rPr lang="en-US" altLang="zh-CN" dirty="0" err="1" smtClean="0"/>
              <a:t>Breusch</a:t>
            </a:r>
            <a:r>
              <a:rPr lang="en-US" altLang="zh-CN" dirty="0" smtClean="0"/>
              <a:t>-Godfrey Serial Correlation LM Test indicates that there is no self-correlation problem.</a:t>
            </a:r>
            <a:endParaRPr lang="zh-CN" altLang="en-US" dirty="0"/>
          </a:p>
        </p:txBody>
      </p:sp>
      <p:graphicFrame>
        <p:nvGraphicFramePr>
          <p:cNvPr id="6146" name="Object 2"/>
          <p:cNvGraphicFramePr>
            <a:graphicFrameLocks noChangeAspect="1"/>
          </p:cNvGraphicFramePr>
          <p:nvPr/>
        </p:nvGraphicFramePr>
        <p:xfrm>
          <a:off x="827584" y="2420888"/>
          <a:ext cx="6690555" cy="552698"/>
        </p:xfrm>
        <a:graphic>
          <a:graphicData uri="http://schemas.openxmlformats.org/presentationml/2006/ole">
            <p:oleObj spid="_x0000_s6146" name="Equation" r:id="rId3" imgW="2920680" imgH="241200" progId="Equation.DSMT4">
              <p:embed/>
            </p:oleObj>
          </a:graphicData>
        </a:graphic>
      </p:graphicFrame>
      <p:graphicFrame>
        <p:nvGraphicFramePr>
          <p:cNvPr id="6147" name="Object 3"/>
          <p:cNvGraphicFramePr>
            <a:graphicFrameLocks noChangeAspect="1"/>
          </p:cNvGraphicFramePr>
          <p:nvPr/>
        </p:nvGraphicFramePr>
        <p:xfrm>
          <a:off x="2267744" y="3501008"/>
          <a:ext cx="485643" cy="455290"/>
        </p:xfrm>
        <a:graphic>
          <a:graphicData uri="http://schemas.openxmlformats.org/presentationml/2006/ole">
            <p:oleObj spid="_x0000_s6147" name="Equation" r:id="rId4" imgW="203040" imgH="190440" progId="Equation.DSMT4">
              <p:embed/>
            </p:oleObj>
          </a:graphicData>
        </a:graphic>
      </p:graphicFrame>
      <p:graphicFrame>
        <p:nvGraphicFramePr>
          <p:cNvPr id="6149" name="Object 5"/>
          <p:cNvGraphicFramePr>
            <a:graphicFrameLocks noChangeAspect="1"/>
          </p:cNvGraphicFramePr>
          <p:nvPr/>
        </p:nvGraphicFramePr>
        <p:xfrm>
          <a:off x="3131840" y="4036568"/>
          <a:ext cx="504056" cy="472552"/>
        </p:xfrm>
        <a:graphic>
          <a:graphicData uri="http://schemas.openxmlformats.org/presentationml/2006/ole">
            <p:oleObj spid="_x0000_s6149" name="Equation" r:id="rId5" imgW="203040" imgH="190440" progId="Equation.DSMT4">
              <p:embed/>
            </p:oleObj>
          </a:graphicData>
        </a:graphic>
      </p:graphicFrame>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Equation for Shanghai</a:t>
            </a:r>
            <a:endParaRPr lang="zh-CN" altLang="en-US" dirty="0"/>
          </a:p>
        </p:txBody>
      </p:sp>
      <p:sp>
        <p:nvSpPr>
          <p:cNvPr id="3" name="内容占位符 2"/>
          <p:cNvSpPr>
            <a:spLocks noGrp="1"/>
          </p:cNvSpPr>
          <p:nvPr>
            <p:ph idx="1"/>
          </p:nvPr>
        </p:nvSpPr>
        <p:spPr/>
        <p:txBody>
          <a:bodyPr/>
          <a:lstStyle/>
          <a:p>
            <a:r>
              <a:rPr lang="en-US" altLang="zh-CN" dirty="0" smtClean="0"/>
              <a:t>The equation shows that when the medical expenses per capita     remain unchanged, if  the population of people beyond 65     increase by 1%,         </a:t>
            </a:r>
          </a:p>
          <a:p>
            <a:pPr>
              <a:buNone/>
            </a:pPr>
            <a:r>
              <a:rPr lang="en-US" altLang="zh-CN" dirty="0" smtClean="0"/>
              <a:t>        will increase by 1.85%; while     remain unchanged, if      increase by 1%,     will increase by 3.54%. </a:t>
            </a:r>
            <a:endParaRPr lang="zh-CN" altLang="en-US" dirty="0"/>
          </a:p>
        </p:txBody>
      </p:sp>
      <p:graphicFrame>
        <p:nvGraphicFramePr>
          <p:cNvPr id="7170" name="Object 2"/>
          <p:cNvGraphicFramePr>
            <a:graphicFrameLocks noChangeAspect="1"/>
          </p:cNvGraphicFramePr>
          <p:nvPr/>
        </p:nvGraphicFramePr>
        <p:xfrm>
          <a:off x="3851920" y="1916832"/>
          <a:ext cx="447987" cy="474340"/>
        </p:xfrm>
        <a:graphic>
          <a:graphicData uri="http://schemas.openxmlformats.org/presentationml/2006/ole">
            <p:oleObj spid="_x0000_s7170" name="Equation" r:id="rId3" imgW="215640" imgH="228600" progId="Equation.DSMT4">
              <p:embed/>
            </p:oleObj>
          </a:graphicData>
        </a:graphic>
      </p:graphicFrame>
      <p:graphicFrame>
        <p:nvGraphicFramePr>
          <p:cNvPr id="7171" name="Object 3"/>
          <p:cNvGraphicFramePr>
            <a:graphicFrameLocks noChangeAspect="1"/>
          </p:cNvGraphicFramePr>
          <p:nvPr/>
        </p:nvGraphicFramePr>
        <p:xfrm>
          <a:off x="5724128" y="2348880"/>
          <a:ext cx="504056" cy="567064"/>
        </p:xfrm>
        <a:graphic>
          <a:graphicData uri="http://schemas.openxmlformats.org/presentationml/2006/ole">
            <p:oleObj spid="_x0000_s7171" name="Equation" r:id="rId4" imgW="203040" imgH="228600" progId="Equation.DSMT4">
              <p:embed/>
            </p:oleObj>
          </a:graphicData>
        </a:graphic>
      </p:graphicFrame>
      <p:graphicFrame>
        <p:nvGraphicFramePr>
          <p:cNvPr id="7172" name="Object 4"/>
          <p:cNvGraphicFramePr>
            <a:graphicFrameLocks noChangeAspect="1"/>
          </p:cNvGraphicFramePr>
          <p:nvPr/>
        </p:nvGraphicFramePr>
        <p:xfrm>
          <a:off x="899592" y="2924944"/>
          <a:ext cx="432048" cy="442590"/>
        </p:xfrm>
        <a:graphic>
          <a:graphicData uri="http://schemas.openxmlformats.org/presentationml/2006/ole">
            <p:oleObj spid="_x0000_s7172" name="Equation" r:id="rId5" imgW="139680" imgH="164880" progId="Equation.DSMT4">
              <p:embed/>
            </p:oleObj>
          </a:graphicData>
        </a:graphic>
      </p:graphicFrame>
      <p:graphicFrame>
        <p:nvGraphicFramePr>
          <p:cNvPr id="7173" name="Object 5"/>
          <p:cNvGraphicFramePr>
            <a:graphicFrameLocks noChangeAspect="1"/>
          </p:cNvGraphicFramePr>
          <p:nvPr/>
        </p:nvGraphicFramePr>
        <p:xfrm>
          <a:off x="5868144" y="2924944"/>
          <a:ext cx="432048" cy="486055"/>
        </p:xfrm>
        <a:graphic>
          <a:graphicData uri="http://schemas.openxmlformats.org/presentationml/2006/ole">
            <p:oleObj spid="_x0000_s7173" name="Equation" r:id="rId6" imgW="203040" imgH="228600" progId="Equation.DSMT4">
              <p:embed/>
            </p:oleObj>
          </a:graphicData>
        </a:graphic>
      </p:graphicFrame>
      <p:graphicFrame>
        <p:nvGraphicFramePr>
          <p:cNvPr id="7174" name="Object 6"/>
          <p:cNvGraphicFramePr>
            <a:graphicFrameLocks noChangeAspect="1"/>
          </p:cNvGraphicFramePr>
          <p:nvPr/>
        </p:nvGraphicFramePr>
        <p:xfrm>
          <a:off x="2987824" y="3356992"/>
          <a:ext cx="487930" cy="516632"/>
        </p:xfrm>
        <a:graphic>
          <a:graphicData uri="http://schemas.openxmlformats.org/presentationml/2006/ole">
            <p:oleObj spid="_x0000_s7174" name="Equation" r:id="rId7" imgW="215640" imgH="228600" progId="Equation.DSMT4">
              <p:embed/>
            </p:oleObj>
          </a:graphicData>
        </a:graphic>
      </p:graphicFrame>
      <p:graphicFrame>
        <p:nvGraphicFramePr>
          <p:cNvPr id="7175" name="Object 7"/>
          <p:cNvGraphicFramePr>
            <a:graphicFrameLocks noChangeAspect="1"/>
          </p:cNvGraphicFramePr>
          <p:nvPr/>
        </p:nvGraphicFramePr>
        <p:xfrm>
          <a:off x="6084168" y="3356992"/>
          <a:ext cx="360040" cy="381124"/>
        </p:xfrm>
        <a:graphic>
          <a:graphicData uri="http://schemas.openxmlformats.org/presentationml/2006/ole">
            <p:oleObj spid="_x0000_s7175" name="Equation" r:id="rId8" imgW="139680" imgH="164880" progId="Equation.DSMT4">
              <p:embed/>
            </p:oleObj>
          </a:graphicData>
        </a:graphic>
      </p:graphicFrame>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Equation for Jiangsu</a:t>
            </a:r>
            <a:endParaRPr lang="zh-CN" altLang="en-US" dirty="0"/>
          </a:p>
        </p:txBody>
      </p:sp>
      <p:sp>
        <p:nvSpPr>
          <p:cNvPr id="3" name="内容占位符 2"/>
          <p:cNvSpPr>
            <a:spLocks noGrp="1"/>
          </p:cNvSpPr>
          <p:nvPr>
            <p:ph idx="1"/>
          </p:nvPr>
        </p:nvSpPr>
        <p:spPr/>
        <p:txBody>
          <a:bodyPr/>
          <a:lstStyle/>
          <a:p>
            <a:r>
              <a:rPr lang="en-US" altLang="zh-CN" dirty="0" smtClean="0"/>
              <a:t>Using the same method, we have the equation for Jiangsu:</a:t>
            </a:r>
          </a:p>
          <a:p>
            <a:endParaRPr lang="en-US" altLang="zh-CN" dirty="0" smtClean="0"/>
          </a:p>
          <a:p>
            <a:r>
              <a:rPr lang="en-US" altLang="zh-CN" dirty="0" smtClean="0"/>
              <a:t> t                  (1.4796)          (5.4804)   (-2.4334)</a:t>
            </a:r>
          </a:p>
          <a:p>
            <a:r>
              <a:rPr lang="en-US" altLang="zh-CN" dirty="0" smtClean="0"/>
              <a:t>Adjusted     =0.9124    DW=1.459</a:t>
            </a:r>
          </a:p>
          <a:p>
            <a:r>
              <a:rPr lang="en-US" altLang="zh-CN" dirty="0" smtClean="0"/>
              <a:t>Since adjusted     is0.9124,the fitting effect is fair enough. And </a:t>
            </a:r>
            <a:r>
              <a:rPr lang="en-US" altLang="zh-CN" dirty="0" err="1" smtClean="0"/>
              <a:t>Breusch</a:t>
            </a:r>
            <a:r>
              <a:rPr lang="en-US" altLang="zh-CN" dirty="0" smtClean="0"/>
              <a:t>-Godfrey Serial Correlation LM Test indicates that there is no self-correlation problem.</a:t>
            </a:r>
          </a:p>
          <a:p>
            <a:endParaRPr lang="zh-CN" altLang="en-US" dirty="0"/>
          </a:p>
        </p:txBody>
      </p:sp>
      <p:graphicFrame>
        <p:nvGraphicFramePr>
          <p:cNvPr id="8194" name="Object 2"/>
          <p:cNvGraphicFramePr>
            <a:graphicFrameLocks noChangeAspect="1"/>
          </p:cNvGraphicFramePr>
          <p:nvPr/>
        </p:nvGraphicFramePr>
        <p:xfrm>
          <a:off x="899592" y="2492896"/>
          <a:ext cx="7003726" cy="576064"/>
        </p:xfrm>
        <a:graphic>
          <a:graphicData uri="http://schemas.openxmlformats.org/presentationml/2006/ole">
            <p:oleObj spid="_x0000_s8194" name="Equation" r:id="rId3" imgW="2933640" imgH="241200" progId="Equation.DSMT4">
              <p:embed/>
            </p:oleObj>
          </a:graphicData>
        </a:graphic>
      </p:graphicFrame>
      <p:graphicFrame>
        <p:nvGraphicFramePr>
          <p:cNvPr id="8195" name="Object 3"/>
          <p:cNvGraphicFramePr>
            <a:graphicFrameLocks noChangeAspect="1"/>
          </p:cNvGraphicFramePr>
          <p:nvPr/>
        </p:nvGraphicFramePr>
        <p:xfrm>
          <a:off x="2267744" y="3501008"/>
          <a:ext cx="508857" cy="477053"/>
        </p:xfrm>
        <a:graphic>
          <a:graphicData uri="http://schemas.openxmlformats.org/presentationml/2006/ole">
            <p:oleObj spid="_x0000_s8195" name="Equation" r:id="rId4" imgW="203040" imgH="190440" progId="Equation.DSMT4">
              <p:embed/>
            </p:oleObj>
          </a:graphicData>
        </a:graphic>
      </p:graphicFrame>
      <p:graphicFrame>
        <p:nvGraphicFramePr>
          <p:cNvPr id="8196" name="Object 4"/>
          <p:cNvGraphicFramePr>
            <a:graphicFrameLocks noChangeAspect="1"/>
          </p:cNvGraphicFramePr>
          <p:nvPr/>
        </p:nvGraphicFramePr>
        <p:xfrm>
          <a:off x="3131840" y="4077072"/>
          <a:ext cx="504057" cy="472554"/>
        </p:xfrm>
        <a:graphic>
          <a:graphicData uri="http://schemas.openxmlformats.org/presentationml/2006/ole">
            <p:oleObj spid="_x0000_s8196" name="Equation" r:id="rId5" imgW="203040" imgH="190440" progId="Equation.DSMT4">
              <p:embed/>
            </p:oleObj>
          </a:graphicData>
        </a:graphic>
      </p:graphicFrame>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Equation for Jiangsu</a:t>
            </a:r>
            <a:endParaRPr lang="zh-CN" altLang="en-US" dirty="0"/>
          </a:p>
        </p:txBody>
      </p:sp>
      <p:sp>
        <p:nvSpPr>
          <p:cNvPr id="3" name="内容占位符 2"/>
          <p:cNvSpPr>
            <a:spLocks noGrp="1"/>
          </p:cNvSpPr>
          <p:nvPr>
            <p:ph idx="1"/>
          </p:nvPr>
        </p:nvSpPr>
        <p:spPr/>
        <p:txBody>
          <a:bodyPr/>
          <a:lstStyle/>
          <a:p>
            <a:r>
              <a:rPr lang="en-US" altLang="zh-CN" dirty="0" smtClean="0"/>
              <a:t>The equation indicates that when      remain unchanged, if      increase by 1%, then     will increase by 2.67% ; while     remain unchanged, if</a:t>
            </a:r>
          </a:p>
          <a:p>
            <a:pPr>
              <a:buNone/>
            </a:pPr>
            <a:r>
              <a:rPr lang="en-US" altLang="zh-CN" dirty="0" smtClean="0"/>
              <a:t>         increase by 1%, then Y will increase by 3.14%.    </a:t>
            </a:r>
            <a:endParaRPr lang="zh-CN" altLang="en-US" dirty="0"/>
          </a:p>
        </p:txBody>
      </p:sp>
      <p:graphicFrame>
        <p:nvGraphicFramePr>
          <p:cNvPr id="9218" name="Object 2"/>
          <p:cNvGraphicFramePr>
            <a:graphicFrameLocks noChangeAspect="1"/>
          </p:cNvGraphicFramePr>
          <p:nvPr/>
        </p:nvGraphicFramePr>
        <p:xfrm>
          <a:off x="5940152" y="1412776"/>
          <a:ext cx="544060" cy="576064"/>
        </p:xfrm>
        <a:graphic>
          <a:graphicData uri="http://schemas.openxmlformats.org/presentationml/2006/ole">
            <p:oleObj spid="_x0000_s9218" name="Equation" r:id="rId3" imgW="215640" imgH="228600" progId="Equation.DSMT4">
              <p:embed/>
            </p:oleObj>
          </a:graphicData>
        </a:graphic>
      </p:graphicFrame>
      <p:graphicFrame>
        <p:nvGraphicFramePr>
          <p:cNvPr id="9219" name="Object 3"/>
          <p:cNvGraphicFramePr>
            <a:graphicFrameLocks noChangeAspect="1"/>
          </p:cNvGraphicFramePr>
          <p:nvPr/>
        </p:nvGraphicFramePr>
        <p:xfrm>
          <a:off x="3059832" y="1916832"/>
          <a:ext cx="461640" cy="519345"/>
        </p:xfrm>
        <a:graphic>
          <a:graphicData uri="http://schemas.openxmlformats.org/presentationml/2006/ole">
            <p:oleObj spid="_x0000_s9219" name="Equation" r:id="rId4" imgW="203040" imgH="228600" progId="Equation.DSMT4">
              <p:embed/>
            </p:oleObj>
          </a:graphicData>
        </a:graphic>
      </p:graphicFrame>
      <p:graphicFrame>
        <p:nvGraphicFramePr>
          <p:cNvPr id="9220" name="Object 4"/>
          <p:cNvGraphicFramePr>
            <a:graphicFrameLocks noChangeAspect="1"/>
          </p:cNvGraphicFramePr>
          <p:nvPr/>
        </p:nvGraphicFramePr>
        <p:xfrm>
          <a:off x="6804248" y="1916832"/>
          <a:ext cx="371893" cy="445173"/>
        </p:xfrm>
        <a:graphic>
          <a:graphicData uri="http://schemas.openxmlformats.org/presentationml/2006/ole">
            <p:oleObj spid="_x0000_s9220" name="Equation" r:id="rId5" imgW="139680" imgH="164880" progId="Equation.DSMT4">
              <p:embed/>
            </p:oleObj>
          </a:graphicData>
        </a:graphic>
      </p:graphicFrame>
      <p:graphicFrame>
        <p:nvGraphicFramePr>
          <p:cNvPr id="9221" name="Object 5"/>
          <p:cNvGraphicFramePr>
            <a:graphicFrameLocks noChangeAspect="1"/>
          </p:cNvGraphicFramePr>
          <p:nvPr/>
        </p:nvGraphicFramePr>
        <p:xfrm>
          <a:off x="4860032" y="2348880"/>
          <a:ext cx="485642" cy="546348"/>
        </p:xfrm>
        <a:graphic>
          <a:graphicData uri="http://schemas.openxmlformats.org/presentationml/2006/ole">
            <p:oleObj spid="_x0000_s9221" name="Equation" r:id="rId6" imgW="203040" imgH="228600" progId="Equation.DSMT4">
              <p:embed/>
            </p:oleObj>
          </a:graphicData>
        </a:graphic>
      </p:graphicFrame>
      <p:graphicFrame>
        <p:nvGraphicFramePr>
          <p:cNvPr id="9222" name="Object 6"/>
          <p:cNvGraphicFramePr>
            <a:graphicFrameLocks noChangeAspect="1"/>
          </p:cNvGraphicFramePr>
          <p:nvPr/>
        </p:nvGraphicFramePr>
        <p:xfrm>
          <a:off x="971600" y="2852936"/>
          <a:ext cx="447988" cy="474340"/>
        </p:xfrm>
        <a:graphic>
          <a:graphicData uri="http://schemas.openxmlformats.org/presentationml/2006/ole">
            <p:oleObj spid="_x0000_s9222" name="Equation" r:id="rId7" imgW="215640" imgH="228600" progId="Equation.DSMT4">
              <p:embed/>
            </p:oleObj>
          </a:graphicData>
        </a:graphic>
      </p:graphicFrame>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Equation for Tianjin</a:t>
            </a:r>
            <a:endParaRPr lang="zh-CN" altLang="en-US" dirty="0"/>
          </a:p>
        </p:txBody>
      </p:sp>
      <p:sp>
        <p:nvSpPr>
          <p:cNvPr id="3" name="内容占位符 2"/>
          <p:cNvSpPr>
            <a:spLocks noGrp="1"/>
          </p:cNvSpPr>
          <p:nvPr>
            <p:ph idx="1"/>
          </p:nvPr>
        </p:nvSpPr>
        <p:spPr/>
        <p:txBody>
          <a:bodyPr/>
          <a:lstStyle/>
          <a:p>
            <a:r>
              <a:rPr lang="en-US" altLang="zh-CN" dirty="0" smtClean="0"/>
              <a:t>Using the same method, we have the equation for Tianjin:</a:t>
            </a:r>
          </a:p>
          <a:p>
            <a:endParaRPr lang="en-US" altLang="zh-CN" dirty="0" smtClean="0"/>
          </a:p>
          <a:p>
            <a:r>
              <a:rPr lang="en-US" altLang="zh-CN" dirty="0" smtClean="0"/>
              <a:t>  t         (-0.09589)    (2.6755)  (-2.4848)</a:t>
            </a:r>
          </a:p>
          <a:p>
            <a:r>
              <a:rPr lang="en-US" altLang="zh-CN" dirty="0" smtClean="0"/>
              <a:t>Adjusted      =0.6982     DW=1.756</a:t>
            </a:r>
          </a:p>
          <a:p>
            <a:r>
              <a:rPr lang="en-US" altLang="zh-CN" dirty="0" smtClean="0"/>
              <a:t>Since adjusted     is0.9124,the fitting effect is fair enough. And </a:t>
            </a:r>
            <a:r>
              <a:rPr lang="en-US" altLang="zh-CN" dirty="0" err="1" smtClean="0"/>
              <a:t>Breusch</a:t>
            </a:r>
            <a:r>
              <a:rPr lang="en-US" altLang="zh-CN" dirty="0" smtClean="0"/>
              <a:t>-Godfrey Serial Correlation LM Test indicates that there is no self-correlation problem.</a:t>
            </a:r>
          </a:p>
          <a:p>
            <a:endParaRPr lang="zh-CN" altLang="en-US" dirty="0"/>
          </a:p>
        </p:txBody>
      </p:sp>
      <p:graphicFrame>
        <p:nvGraphicFramePr>
          <p:cNvPr id="10242" name="Object 2"/>
          <p:cNvGraphicFramePr>
            <a:graphicFrameLocks noChangeAspect="1"/>
          </p:cNvGraphicFramePr>
          <p:nvPr/>
        </p:nvGraphicFramePr>
        <p:xfrm>
          <a:off x="971599" y="2492895"/>
          <a:ext cx="5976665" cy="525725"/>
        </p:xfrm>
        <a:graphic>
          <a:graphicData uri="http://schemas.openxmlformats.org/presentationml/2006/ole">
            <p:oleObj spid="_x0000_s10242" name="Equation" r:id="rId3" imgW="2743200" imgH="241200" progId="Equation.DSMT4">
              <p:embed/>
            </p:oleObj>
          </a:graphicData>
        </a:graphic>
      </p:graphicFrame>
      <p:graphicFrame>
        <p:nvGraphicFramePr>
          <p:cNvPr id="10243" name="Object 3"/>
          <p:cNvGraphicFramePr>
            <a:graphicFrameLocks noChangeAspect="1"/>
          </p:cNvGraphicFramePr>
          <p:nvPr/>
        </p:nvGraphicFramePr>
        <p:xfrm>
          <a:off x="2267744" y="3501008"/>
          <a:ext cx="562451" cy="527298"/>
        </p:xfrm>
        <a:graphic>
          <a:graphicData uri="http://schemas.openxmlformats.org/presentationml/2006/ole">
            <p:oleObj spid="_x0000_s10243" name="Equation" r:id="rId4" imgW="203040" imgH="190440" progId="Equation.DSMT4">
              <p:embed/>
            </p:oleObj>
          </a:graphicData>
        </a:graphic>
      </p:graphicFrame>
      <p:graphicFrame>
        <p:nvGraphicFramePr>
          <p:cNvPr id="10244" name="Object 4"/>
          <p:cNvGraphicFramePr>
            <a:graphicFrameLocks noChangeAspect="1"/>
          </p:cNvGraphicFramePr>
          <p:nvPr/>
        </p:nvGraphicFramePr>
        <p:xfrm>
          <a:off x="3131840" y="4040772"/>
          <a:ext cx="432048" cy="521359"/>
        </p:xfrm>
        <a:graphic>
          <a:graphicData uri="http://schemas.openxmlformats.org/presentationml/2006/ole">
            <p:oleObj spid="_x0000_s10244" name="Equation" r:id="rId5" imgW="203040" imgH="190440" progId="Equation.DSMT4">
              <p:embed/>
            </p:oleObj>
          </a:graphicData>
        </a:graphic>
      </p:graphicFrame>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Equation for Jiangsu</a:t>
            </a:r>
            <a:endParaRPr lang="zh-CN" altLang="en-US" dirty="0"/>
          </a:p>
        </p:txBody>
      </p:sp>
      <p:sp>
        <p:nvSpPr>
          <p:cNvPr id="3" name="内容占位符 2"/>
          <p:cNvSpPr>
            <a:spLocks noGrp="1"/>
          </p:cNvSpPr>
          <p:nvPr>
            <p:ph idx="1"/>
          </p:nvPr>
        </p:nvSpPr>
        <p:spPr/>
        <p:txBody>
          <a:bodyPr/>
          <a:lstStyle/>
          <a:p>
            <a:r>
              <a:rPr lang="en-US" altLang="zh-CN" dirty="0" smtClean="0"/>
              <a:t>The equation indicates that when     remain unchanged, when     increase by 1,     will increase by0.0083; while      remain unchanged, when       increase by1,     will decrease by0.0955.</a:t>
            </a:r>
            <a:endParaRPr lang="zh-CN" altLang="en-US" dirty="0"/>
          </a:p>
        </p:txBody>
      </p:sp>
      <p:graphicFrame>
        <p:nvGraphicFramePr>
          <p:cNvPr id="11267" name="Object 3"/>
          <p:cNvGraphicFramePr>
            <a:graphicFrameLocks noChangeAspect="1"/>
          </p:cNvGraphicFramePr>
          <p:nvPr/>
        </p:nvGraphicFramePr>
        <p:xfrm>
          <a:off x="3563888" y="1874540"/>
          <a:ext cx="485643" cy="546348"/>
        </p:xfrm>
        <a:graphic>
          <a:graphicData uri="http://schemas.openxmlformats.org/presentationml/2006/ole">
            <p:oleObj spid="_x0000_s11267" name="Equation" r:id="rId3" imgW="203040" imgH="228600" progId="Equation.DSMT4">
              <p:embed/>
            </p:oleObj>
          </a:graphicData>
        </a:graphic>
      </p:graphicFrame>
      <p:graphicFrame>
        <p:nvGraphicFramePr>
          <p:cNvPr id="11268" name="Object 4"/>
          <p:cNvGraphicFramePr>
            <a:graphicFrameLocks noChangeAspect="1"/>
          </p:cNvGraphicFramePr>
          <p:nvPr/>
        </p:nvGraphicFramePr>
        <p:xfrm>
          <a:off x="6228184" y="1916832"/>
          <a:ext cx="429890" cy="442590"/>
        </p:xfrm>
        <a:graphic>
          <a:graphicData uri="http://schemas.openxmlformats.org/presentationml/2006/ole">
            <p:oleObj spid="_x0000_s11268" name="Equation" r:id="rId4" imgW="139680" imgH="164880" progId="Equation.DSMT4">
              <p:embed/>
            </p:oleObj>
          </a:graphicData>
        </a:graphic>
      </p:graphicFrame>
      <p:graphicFrame>
        <p:nvGraphicFramePr>
          <p:cNvPr id="11269" name="Object 5"/>
          <p:cNvGraphicFramePr>
            <a:graphicFrameLocks noChangeAspect="1"/>
          </p:cNvGraphicFramePr>
          <p:nvPr/>
        </p:nvGraphicFramePr>
        <p:xfrm>
          <a:off x="3419872" y="2348880"/>
          <a:ext cx="512056" cy="576064"/>
        </p:xfrm>
        <a:graphic>
          <a:graphicData uri="http://schemas.openxmlformats.org/presentationml/2006/ole">
            <p:oleObj spid="_x0000_s11269" name="Equation" r:id="rId5" imgW="203040" imgH="228600" progId="Equation.DSMT4">
              <p:embed/>
            </p:oleObj>
          </a:graphicData>
        </a:graphic>
      </p:graphicFrame>
      <p:graphicFrame>
        <p:nvGraphicFramePr>
          <p:cNvPr id="11271" name="Object 7"/>
          <p:cNvGraphicFramePr>
            <a:graphicFrameLocks noChangeAspect="1"/>
          </p:cNvGraphicFramePr>
          <p:nvPr/>
        </p:nvGraphicFramePr>
        <p:xfrm>
          <a:off x="2987824" y="2842394"/>
          <a:ext cx="357882" cy="442590"/>
        </p:xfrm>
        <a:graphic>
          <a:graphicData uri="http://schemas.openxmlformats.org/presentationml/2006/ole">
            <p:oleObj spid="_x0000_s11271" name="Equation" r:id="rId6" imgW="139680" imgH="164880" progId="Equation.DSMT4">
              <p:embed/>
            </p:oleObj>
          </a:graphicData>
        </a:graphic>
      </p:graphicFrame>
      <p:graphicFrame>
        <p:nvGraphicFramePr>
          <p:cNvPr id="11272" name="Object 8"/>
          <p:cNvGraphicFramePr>
            <a:graphicFrameLocks noChangeAspect="1"/>
          </p:cNvGraphicFramePr>
          <p:nvPr/>
        </p:nvGraphicFramePr>
        <p:xfrm>
          <a:off x="7812360" y="2420888"/>
          <a:ext cx="576065" cy="450834"/>
        </p:xfrm>
        <a:graphic>
          <a:graphicData uri="http://schemas.openxmlformats.org/presentationml/2006/ole">
            <p:oleObj spid="_x0000_s11272" name="Equation" r:id="rId7" imgW="291960" imgH="228600" progId="Equation.DSMT4">
              <p:embed/>
            </p:oleObj>
          </a:graphicData>
        </a:graphic>
      </p:graphicFrame>
      <p:graphicFrame>
        <p:nvGraphicFramePr>
          <p:cNvPr id="11273" name="Object 9"/>
          <p:cNvGraphicFramePr>
            <a:graphicFrameLocks noChangeAspect="1"/>
          </p:cNvGraphicFramePr>
          <p:nvPr/>
        </p:nvGraphicFramePr>
        <p:xfrm>
          <a:off x="5868144" y="1484784"/>
          <a:ext cx="606101" cy="474340"/>
        </p:xfrm>
        <a:graphic>
          <a:graphicData uri="http://schemas.openxmlformats.org/presentationml/2006/ole">
            <p:oleObj spid="_x0000_s11273" name="Equation" r:id="rId8" imgW="291960" imgH="228600" progId="Equation.DSMT4">
              <p:embed/>
            </p:oleObj>
          </a:graphicData>
        </a:graphic>
      </p:graphicFrame>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Results for </a:t>
            </a:r>
            <a:r>
              <a:rPr lang="en-US" altLang="zh-CN" dirty="0" err="1" smtClean="0"/>
              <a:t>Guizhou</a:t>
            </a:r>
            <a:r>
              <a:rPr lang="en-US" altLang="zh-CN" dirty="0" smtClean="0"/>
              <a:t> and Guangxi</a:t>
            </a:r>
            <a:endParaRPr lang="zh-CN" altLang="en-US" dirty="0"/>
          </a:p>
        </p:txBody>
      </p:sp>
      <p:sp>
        <p:nvSpPr>
          <p:cNvPr id="3" name="内容占位符 2"/>
          <p:cNvSpPr>
            <a:spLocks noGrp="1"/>
          </p:cNvSpPr>
          <p:nvPr>
            <p:ph idx="1"/>
          </p:nvPr>
        </p:nvSpPr>
        <p:spPr/>
        <p:txBody>
          <a:bodyPr/>
          <a:lstStyle/>
          <a:p>
            <a:r>
              <a:rPr lang="en-US" altLang="zh-CN" dirty="0" smtClean="0"/>
              <a:t>There is no co integration  in time series     ,       </a:t>
            </a:r>
          </a:p>
          <a:p>
            <a:pPr>
              <a:buNone/>
            </a:pPr>
            <a:r>
              <a:rPr lang="en-US" altLang="zh-CN" dirty="0" smtClean="0"/>
              <a:t> </a:t>
            </a:r>
            <a:r>
              <a:rPr lang="en-US" altLang="zh-CN" dirty="0" smtClean="0"/>
              <a:t>   and       as well as        ,         and          until three order differential. But that will impair equations economic meaning.</a:t>
            </a:r>
            <a:br>
              <a:rPr lang="en-US" altLang="zh-CN" dirty="0" smtClean="0"/>
            </a:br>
            <a:r>
              <a:rPr lang="en-US" altLang="zh-CN" dirty="0" smtClean="0"/>
              <a:t>Therefore, we assume that there is no link between  the demand for life settlement market, population of the aged and medical expenses. The reason may lie in the fact that the primary market of life insurance is not well developed to establish the secondary market.</a:t>
            </a:r>
          </a:p>
        </p:txBody>
      </p:sp>
      <p:graphicFrame>
        <p:nvGraphicFramePr>
          <p:cNvPr id="59394" name="Object 2"/>
          <p:cNvGraphicFramePr>
            <a:graphicFrameLocks noChangeAspect="1"/>
          </p:cNvGraphicFramePr>
          <p:nvPr/>
        </p:nvGraphicFramePr>
        <p:xfrm>
          <a:off x="7092280" y="1503130"/>
          <a:ext cx="432048" cy="485710"/>
        </p:xfrm>
        <a:graphic>
          <a:graphicData uri="http://schemas.openxmlformats.org/presentationml/2006/ole">
            <p:oleObj spid="_x0000_s59394" name="Equation" r:id="rId3" imgW="139680" imgH="228600" progId="Equation.DSMT4">
              <p:embed/>
            </p:oleObj>
          </a:graphicData>
        </a:graphic>
      </p:graphicFrame>
      <p:graphicFrame>
        <p:nvGraphicFramePr>
          <p:cNvPr id="59395" name="Object 3"/>
          <p:cNvGraphicFramePr>
            <a:graphicFrameLocks noChangeAspect="1"/>
          </p:cNvGraphicFramePr>
          <p:nvPr/>
        </p:nvGraphicFramePr>
        <p:xfrm>
          <a:off x="7596336" y="1484784"/>
          <a:ext cx="467990" cy="523048"/>
        </p:xfrm>
        <a:graphic>
          <a:graphicData uri="http://schemas.openxmlformats.org/presentationml/2006/ole">
            <p:oleObj spid="_x0000_s59395" name="Equation" r:id="rId4" imgW="215640" imgH="241200" progId="Equation.DSMT4">
              <p:embed/>
            </p:oleObj>
          </a:graphicData>
        </a:graphic>
      </p:graphicFrame>
      <p:graphicFrame>
        <p:nvGraphicFramePr>
          <p:cNvPr id="59396" name="Object 4"/>
          <p:cNvGraphicFramePr>
            <a:graphicFrameLocks noChangeAspect="1"/>
          </p:cNvGraphicFramePr>
          <p:nvPr/>
        </p:nvGraphicFramePr>
        <p:xfrm>
          <a:off x="1547663" y="1916832"/>
          <a:ext cx="545745" cy="576064"/>
        </p:xfrm>
        <a:graphic>
          <a:graphicData uri="http://schemas.openxmlformats.org/presentationml/2006/ole">
            <p:oleObj spid="_x0000_s59396" name="Equation" r:id="rId5" imgW="228600" imgH="241200" progId="Equation.DSMT4">
              <p:embed/>
            </p:oleObj>
          </a:graphicData>
        </a:graphic>
      </p:graphicFrame>
      <p:graphicFrame>
        <p:nvGraphicFramePr>
          <p:cNvPr id="59397" name="Object 5"/>
          <p:cNvGraphicFramePr>
            <a:graphicFrameLocks noChangeAspect="1"/>
          </p:cNvGraphicFramePr>
          <p:nvPr/>
        </p:nvGraphicFramePr>
        <p:xfrm>
          <a:off x="3707904" y="1988840"/>
          <a:ext cx="667758" cy="546348"/>
        </p:xfrm>
        <a:graphic>
          <a:graphicData uri="http://schemas.openxmlformats.org/presentationml/2006/ole">
            <p:oleObj spid="_x0000_s59397" name="Equation" r:id="rId6" imgW="279360" imgH="228600" progId="Equation.DSMT4">
              <p:embed/>
            </p:oleObj>
          </a:graphicData>
        </a:graphic>
      </p:graphicFrame>
      <p:graphicFrame>
        <p:nvGraphicFramePr>
          <p:cNvPr id="59398" name="Object 6"/>
          <p:cNvGraphicFramePr>
            <a:graphicFrameLocks noChangeAspect="1"/>
          </p:cNvGraphicFramePr>
          <p:nvPr/>
        </p:nvGraphicFramePr>
        <p:xfrm>
          <a:off x="4499992" y="1988840"/>
          <a:ext cx="814502" cy="552698"/>
        </p:xfrm>
        <a:graphic>
          <a:graphicData uri="http://schemas.openxmlformats.org/presentationml/2006/ole">
            <p:oleObj spid="_x0000_s59398" name="Equation" r:id="rId7" imgW="355320" imgH="241200" progId="Equation.DSMT4">
              <p:embed/>
            </p:oleObj>
          </a:graphicData>
        </a:graphic>
      </p:graphicFrame>
      <p:graphicFrame>
        <p:nvGraphicFramePr>
          <p:cNvPr id="59399" name="Object 7"/>
          <p:cNvGraphicFramePr>
            <a:graphicFrameLocks noChangeAspect="1"/>
          </p:cNvGraphicFramePr>
          <p:nvPr/>
        </p:nvGraphicFramePr>
        <p:xfrm>
          <a:off x="6012160" y="1988840"/>
          <a:ext cx="792088" cy="518954"/>
        </p:xfrm>
        <a:graphic>
          <a:graphicData uri="http://schemas.openxmlformats.org/presentationml/2006/ole">
            <p:oleObj spid="_x0000_s59399" name="Equation" r:id="rId8" imgW="368280" imgH="241200" progId="Equation.DSMT4">
              <p:embed/>
            </p:oleObj>
          </a:graphicData>
        </a:graphic>
      </p:graphicFrame>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2492896"/>
            <a:ext cx="8229600" cy="1143000"/>
          </a:xfrm>
        </p:spPr>
        <p:txBody>
          <a:bodyPr>
            <a:noAutofit/>
          </a:bodyPr>
          <a:lstStyle/>
          <a:p>
            <a:r>
              <a:rPr lang="en-US" altLang="zh-CN" sz="7200" dirty="0" smtClean="0"/>
              <a:t>Introduction</a:t>
            </a:r>
            <a:endParaRPr lang="zh-CN" altLang="en-US" sz="7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Prediction </a:t>
            </a:r>
            <a:endParaRPr lang="zh-CN" altLang="en-US" dirty="0"/>
          </a:p>
        </p:txBody>
      </p:sp>
      <p:sp>
        <p:nvSpPr>
          <p:cNvPr id="3" name="内容占位符 2"/>
          <p:cNvSpPr>
            <a:spLocks noGrp="1"/>
          </p:cNvSpPr>
          <p:nvPr>
            <p:ph idx="1"/>
          </p:nvPr>
        </p:nvSpPr>
        <p:spPr/>
        <p:txBody>
          <a:bodyPr/>
          <a:lstStyle/>
          <a:p>
            <a:r>
              <a:rPr lang="en-US" altLang="zh-CN" dirty="0" smtClean="0"/>
              <a:t>Since we have the equations, we can use them for prediction for the next five years. The result is (million) :</a:t>
            </a:r>
          </a:p>
          <a:p>
            <a:endParaRPr lang="zh-CN" altLang="en-US" dirty="0"/>
          </a:p>
        </p:txBody>
      </p:sp>
      <p:graphicFrame>
        <p:nvGraphicFramePr>
          <p:cNvPr id="4" name="表格 3"/>
          <p:cNvGraphicFramePr>
            <a:graphicFrameLocks noGrp="1"/>
          </p:cNvGraphicFramePr>
          <p:nvPr/>
        </p:nvGraphicFramePr>
        <p:xfrm>
          <a:off x="899592" y="3068960"/>
          <a:ext cx="7344815" cy="2304258"/>
        </p:xfrm>
        <a:graphic>
          <a:graphicData uri="http://schemas.openxmlformats.org/drawingml/2006/table">
            <a:tbl>
              <a:tblPr firstRow="1" bandRow="1">
                <a:tableStyleId>{5C22544A-7EE6-4342-B048-85BDC9FD1C3A}</a:tableStyleId>
              </a:tblPr>
              <a:tblGrid>
                <a:gridCol w="1468963"/>
                <a:gridCol w="1468963"/>
                <a:gridCol w="1468963"/>
                <a:gridCol w="1468963"/>
                <a:gridCol w="1468963"/>
              </a:tblGrid>
              <a:tr h="384043">
                <a:tc>
                  <a:txBody>
                    <a:bodyPr/>
                    <a:lstStyle/>
                    <a:p>
                      <a:endParaRPr lang="zh-CN" altLang="en-US" dirty="0"/>
                    </a:p>
                  </a:txBody>
                  <a:tcPr/>
                </a:tc>
                <a:tc>
                  <a:txBody>
                    <a:bodyPr/>
                    <a:lstStyle/>
                    <a:p>
                      <a:r>
                        <a:rPr lang="en-US" altLang="zh-CN" dirty="0" smtClean="0"/>
                        <a:t>Beijing</a:t>
                      </a:r>
                      <a:endParaRPr lang="zh-CN" altLang="en-US" dirty="0"/>
                    </a:p>
                  </a:txBody>
                  <a:tcPr/>
                </a:tc>
                <a:tc>
                  <a:txBody>
                    <a:bodyPr/>
                    <a:lstStyle/>
                    <a:p>
                      <a:r>
                        <a:rPr lang="en-US" altLang="zh-CN" dirty="0" smtClean="0"/>
                        <a:t>Shanghai</a:t>
                      </a:r>
                      <a:endParaRPr lang="zh-CN" altLang="en-US" dirty="0"/>
                    </a:p>
                  </a:txBody>
                  <a:tcPr/>
                </a:tc>
                <a:tc>
                  <a:txBody>
                    <a:bodyPr/>
                    <a:lstStyle/>
                    <a:p>
                      <a:r>
                        <a:rPr lang="en-US" altLang="zh-CN" dirty="0" smtClean="0"/>
                        <a:t>Tianjin</a:t>
                      </a:r>
                      <a:endParaRPr lang="zh-CN" altLang="en-US" dirty="0"/>
                    </a:p>
                  </a:txBody>
                  <a:tcPr/>
                </a:tc>
                <a:tc>
                  <a:txBody>
                    <a:bodyPr/>
                    <a:lstStyle/>
                    <a:p>
                      <a:r>
                        <a:rPr lang="en-US" altLang="zh-CN" dirty="0" smtClean="0"/>
                        <a:t>Jiangsu</a:t>
                      </a:r>
                      <a:endParaRPr lang="zh-CN" altLang="en-US" dirty="0"/>
                    </a:p>
                  </a:txBody>
                  <a:tcPr/>
                </a:tc>
              </a:tr>
              <a:tr h="384043">
                <a:tc>
                  <a:txBody>
                    <a:bodyPr/>
                    <a:lstStyle/>
                    <a:p>
                      <a:r>
                        <a:rPr lang="en-US" altLang="zh-CN" dirty="0" smtClean="0"/>
                        <a:t>2012</a:t>
                      </a:r>
                      <a:endParaRPr lang="zh-CN" altLang="en-US" dirty="0"/>
                    </a:p>
                  </a:txBody>
                  <a:tcPr/>
                </a:tc>
                <a:tc>
                  <a:txBody>
                    <a:bodyPr/>
                    <a:lstStyle/>
                    <a:p>
                      <a:r>
                        <a:rPr lang="en-US" altLang="zh-CN" dirty="0" smtClean="0"/>
                        <a:t>22318.9592</a:t>
                      </a:r>
                      <a:endParaRPr lang="zh-CN" altLang="en-US" dirty="0"/>
                    </a:p>
                  </a:txBody>
                  <a:tcPr/>
                </a:tc>
                <a:tc>
                  <a:txBody>
                    <a:bodyPr/>
                    <a:lstStyle/>
                    <a:p>
                      <a:r>
                        <a:rPr lang="en-US" altLang="zh-CN" dirty="0" smtClean="0"/>
                        <a:t>11346.2258</a:t>
                      </a:r>
                      <a:endParaRPr lang="zh-CN" altLang="en-US" dirty="0"/>
                    </a:p>
                  </a:txBody>
                  <a:tcPr/>
                </a:tc>
                <a:tc>
                  <a:txBody>
                    <a:bodyPr/>
                    <a:lstStyle/>
                    <a:p>
                      <a:r>
                        <a:rPr lang="en-US" altLang="zh-CN" dirty="0" smtClean="0"/>
                        <a:t>3178.4184</a:t>
                      </a:r>
                      <a:endParaRPr lang="zh-CN" altLang="en-US" dirty="0"/>
                    </a:p>
                  </a:txBody>
                  <a:tcPr/>
                </a:tc>
                <a:tc>
                  <a:txBody>
                    <a:bodyPr/>
                    <a:lstStyle/>
                    <a:p>
                      <a:r>
                        <a:rPr lang="en-US" altLang="zh-CN" dirty="0" smtClean="0"/>
                        <a:t>22158.76</a:t>
                      </a:r>
                      <a:endParaRPr lang="zh-CN" altLang="en-US" dirty="0"/>
                    </a:p>
                  </a:txBody>
                  <a:tcPr/>
                </a:tc>
              </a:tr>
              <a:tr h="384043">
                <a:tc>
                  <a:txBody>
                    <a:bodyPr/>
                    <a:lstStyle/>
                    <a:p>
                      <a:r>
                        <a:rPr lang="en-US" altLang="zh-CN" dirty="0" smtClean="0"/>
                        <a:t>2013</a:t>
                      </a:r>
                      <a:endParaRPr lang="zh-CN" altLang="en-US" dirty="0"/>
                    </a:p>
                  </a:txBody>
                  <a:tcPr/>
                </a:tc>
                <a:tc>
                  <a:txBody>
                    <a:bodyPr/>
                    <a:lstStyle/>
                    <a:p>
                      <a:r>
                        <a:rPr lang="en-US" altLang="zh-CN" dirty="0" smtClean="0"/>
                        <a:t>29559.6915</a:t>
                      </a:r>
                      <a:endParaRPr lang="zh-CN" altLang="en-US" dirty="0"/>
                    </a:p>
                  </a:txBody>
                  <a:tcPr/>
                </a:tc>
                <a:tc>
                  <a:txBody>
                    <a:bodyPr/>
                    <a:lstStyle/>
                    <a:p>
                      <a:r>
                        <a:rPr lang="en-US" altLang="zh-CN" dirty="0" smtClean="0"/>
                        <a:t>14726.1105</a:t>
                      </a:r>
                      <a:endParaRPr lang="zh-CN" altLang="en-US" dirty="0"/>
                    </a:p>
                  </a:txBody>
                  <a:tcPr/>
                </a:tc>
                <a:tc>
                  <a:txBody>
                    <a:bodyPr/>
                    <a:lstStyle/>
                    <a:p>
                      <a:r>
                        <a:rPr lang="en-US" altLang="zh-CN" dirty="0" smtClean="0"/>
                        <a:t>3413.4862</a:t>
                      </a:r>
                      <a:endParaRPr lang="zh-CN" altLang="en-US" dirty="0"/>
                    </a:p>
                  </a:txBody>
                  <a:tcPr/>
                </a:tc>
                <a:tc>
                  <a:txBody>
                    <a:bodyPr/>
                    <a:lstStyle/>
                    <a:p>
                      <a:r>
                        <a:rPr lang="en-US" altLang="zh-CN" dirty="0" smtClean="0"/>
                        <a:t>29745.39</a:t>
                      </a:r>
                      <a:endParaRPr lang="zh-CN" altLang="en-US" dirty="0"/>
                    </a:p>
                  </a:txBody>
                  <a:tcPr/>
                </a:tc>
              </a:tr>
              <a:tr h="384043">
                <a:tc>
                  <a:txBody>
                    <a:bodyPr/>
                    <a:lstStyle/>
                    <a:p>
                      <a:r>
                        <a:rPr lang="en-US" altLang="zh-CN" dirty="0" smtClean="0"/>
                        <a:t>2014</a:t>
                      </a:r>
                      <a:endParaRPr lang="zh-CN" altLang="en-US" dirty="0"/>
                    </a:p>
                  </a:txBody>
                  <a:tcPr/>
                </a:tc>
                <a:tc>
                  <a:txBody>
                    <a:bodyPr/>
                    <a:lstStyle/>
                    <a:p>
                      <a:r>
                        <a:rPr lang="en-US" altLang="zh-CN" dirty="0" smtClean="0"/>
                        <a:t>39212.5942</a:t>
                      </a:r>
                      <a:endParaRPr lang="zh-CN" altLang="en-US" dirty="0"/>
                    </a:p>
                  </a:txBody>
                  <a:tcPr/>
                </a:tc>
                <a:tc>
                  <a:txBody>
                    <a:bodyPr/>
                    <a:lstStyle/>
                    <a:p>
                      <a:r>
                        <a:rPr lang="en-US" altLang="zh-CN" dirty="0" smtClean="0"/>
                        <a:t>19161.6598</a:t>
                      </a:r>
                      <a:endParaRPr lang="zh-CN" altLang="en-US" dirty="0"/>
                    </a:p>
                  </a:txBody>
                  <a:tcPr/>
                </a:tc>
                <a:tc>
                  <a:txBody>
                    <a:bodyPr/>
                    <a:lstStyle/>
                    <a:p>
                      <a:r>
                        <a:rPr lang="en-US" altLang="zh-CN" dirty="0" smtClean="0"/>
                        <a:t>3610.0432</a:t>
                      </a:r>
                      <a:endParaRPr lang="zh-CN" altLang="en-US" dirty="0"/>
                    </a:p>
                  </a:txBody>
                  <a:tcPr/>
                </a:tc>
                <a:tc>
                  <a:txBody>
                    <a:bodyPr/>
                    <a:lstStyle/>
                    <a:p>
                      <a:r>
                        <a:rPr lang="en-US" altLang="zh-CN" dirty="0" smtClean="0"/>
                        <a:t>40015.05</a:t>
                      </a:r>
                      <a:endParaRPr lang="zh-CN" altLang="en-US" dirty="0"/>
                    </a:p>
                  </a:txBody>
                  <a:tcPr/>
                </a:tc>
              </a:tr>
              <a:tr h="384043">
                <a:tc>
                  <a:txBody>
                    <a:bodyPr/>
                    <a:lstStyle/>
                    <a:p>
                      <a:r>
                        <a:rPr lang="en-US" altLang="zh-CN" dirty="0" smtClean="0"/>
                        <a:t>2015</a:t>
                      </a:r>
                      <a:endParaRPr lang="zh-CN" altLang="en-US" dirty="0"/>
                    </a:p>
                  </a:txBody>
                  <a:tcPr/>
                </a:tc>
                <a:tc>
                  <a:txBody>
                    <a:bodyPr/>
                    <a:lstStyle/>
                    <a:p>
                      <a:r>
                        <a:rPr lang="en-US" altLang="zh-CN" dirty="0" smtClean="0"/>
                        <a:t>52101.9148</a:t>
                      </a:r>
                      <a:endParaRPr lang="zh-CN" altLang="en-US" dirty="0"/>
                    </a:p>
                  </a:txBody>
                  <a:tcPr/>
                </a:tc>
                <a:tc>
                  <a:txBody>
                    <a:bodyPr/>
                    <a:lstStyle/>
                    <a:p>
                      <a:r>
                        <a:rPr lang="en-US" altLang="zh-CN" dirty="0" smtClean="0"/>
                        <a:t>24997.4692</a:t>
                      </a:r>
                      <a:endParaRPr lang="zh-CN" altLang="en-US" dirty="0"/>
                    </a:p>
                  </a:txBody>
                  <a:tcPr/>
                </a:tc>
                <a:tc>
                  <a:txBody>
                    <a:bodyPr/>
                    <a:lstStyle/>
                    <a:p>
                      <a:r>
                        <a:rPr lang="en-US" altLang="zh-CN" dirty="0" smtClean="0"/>
                        <a:t>3745.7229</a:t>
                      </a:r>
                      <a:endParaRPr lang="zh-CN" altLang="en-US" dirty="0"/>
                    </a:p>
                  </a:txBody>
                  <a:tcPr/>
                </a:tc>
                <a:tc>
                  <a:txBody>
                    <a:bodyPr/>
                    <a:lstStyle/>
                    <a:p>
                      <a:r>
                        <a:rPr lang="en-US" altLang="zh-CN" dirty="0" smtClean="0"/>
                        <a:t>53946.59</a:t>
                      </a:r>
                      <a:endParaRPr lang="zh-CN" altLang="en-US" dirty="0"/>
                    </a:p>
                  </a:txBody>
                  <a:tcPr/>
                </a:tc>
              </a:tr>
              <a:tr h="384043">
                <a:tc>
                  <a:txBody>
                    <a:bodyPr/>
                    <a:lstStyle/>
                    <a:p>
                      <a:r>
                        <a:rPr lang="en-US" altLang="zh-CN" dirty="0" smtClean="0"/>
                        <a:t>2016</a:t>
                      </a:r>
                      <a:endParaRPr lang="zh-CN" altLang="en-US" dirty="0"/>
                    </a:p>
                  </a:txBody>
                  <a:tcPr/>
                </a:tc>
                <a:tc>
                  <a:txBody>
                    <a:bodyPr/>
                    <a:lstStyle/>
                    <a:p>
                      <a:pPr algn="l">
                        <a:spcAft>
                          <a:spcPts val="0"/>
                        </a:spcAft>
                      </a:pPr>
                      <a:r>
                        <a:rPr lang="en-US" sz="1800" kern="100" dirty="0">
                          <a:solidFill>
                            <a:srgbClr val="000000"/>
                          </a:solidFill>
                          <a:latin typeface="Times New Roman"/>
                          <a:ea typeface="宋体"/>
                        </a:rPr>
                        <a:t>69340.9696</a:t>
                      </a:r>
                      <a:endParaRPr lang="zh-CN" sz="1800" kern="100" dirty="0">
                        <a:latin typeface="Times New Roman"/>
                        <a:ea typeface="宋体"/>
                      </a:endParaRPr>
                    </a:p>
                  </a:txBody>
                  <a:tcPr marL="68580" marR="68580" marT="0" marB="0" anchor="ctr"/>
                </a:tc>
                <a:tc>
                  <a:txBody>
                    <a:bodyPr/>
                    <a:lstStyle/>
                    <a:p>
                      <a:pPr algn="l">
                        <a:spcAft>
                          <a:spcPts val="0"/>
                        </a:spcAft>
                      </a:pPr>
                      <a:r>
                        <a:rPr lang="en-US" sz="1800" kern="100">
                          <a:solidFill>
                            <a:srgbClr val="000000"/>
                          </a:solidFill>
                          <a:latin typeface="Times New Roman"/>
                          <a:ea typeface="宋体"/>
                        </a:rPr>
                        <a:t>32695.37435</a:t>
                      </a:r>
                      <a:endParaRPr lang="zh-CN" sz="1800" kern="100">
                        <a:latin typeface="Times New Roman"/>
                        <a:ea typeface="宋体"/>
                      </a:endParaRPr>
                    </a:p>
                  </a:txBody>
                  <a:tcPr marL="68580" marR="68580" marT="0" marB="0" anchor="ctr"/>
                </a:tc>
                <a:tc>
                  <a:txBody>
                    <a:bodyPr/>
                    <a:lstStyle/>
                    <a:p>
                      <a:pPr algn="l">
                        <a:spcAft>
                          <a:spcPts val="0"/>
                        </a:spcAft>
                      </a:pPr>
                      <a:r>
                        <a:rPr lang="en-US" sz="1800" kern="100">
                          <a:solidFill>
                            <a:srgbClr val="000000"/>
                          </a:solidFill>
                          <a:latin typeface="Times New Roman"/>
                          <a:ea typeface="宋体"/>
                        </a:rPr>
                        <a:t>3787.601663</a:t>
                      </a:r>
                      <a:endParaRPr lang="zh-CN" sz="1800" kern="100">
                        <a:latin typeface="Times New Roman"/>
                        <a:ea typeface="宋体"/>
                      </a:endParaRPr>
                    </a:p>
                  </a:txBody>
                  <a:tcPr marL="68580" marR="68580" marT="0" marB="0" anchor="ctr"/>
                </a:tc>
                <a:tc>
                  <a:txBody>
                    <a:bodyPr/>
                    <a:lstStyle/>
                    <a:p>
                      <a:pPr algn="l">
                        <a:spcAft>
                          <a:spcPts val="0"/>
                        </a:spcAft>
                      </a:pPr>
                      <a:r>
                        <a:rPr lang="en-US" sz="1800" kern="100" dirty="0">
                          <a:solidFill>
                            <a:srgbClr val="000000"/>
                          </a:solidFill>
                          <a:latin typeface="Times New Roman"/>
                          <a:ea typeface="宋体"/>
                        </a:rPr>
                        <a:t>72886.9</a:t>
                      </a:r>
                      <a:endParaRPr lang="zh-CN" sz="1800" kern="100" dirty="0">
                        <a:latin typeface="Times New Roman"/>
                        <a:ea typeface="宋体"/>
                      </a:endParaRPr>
                    </a:p>
                  </a:txBody>
                  <a:tcPr marL="68580" marR="68580" marT="0" marB="0" anchor="ctr"/>
                </a:tc>
              </a:tr>
            </a:tbl>
          </a:graphicData>
        </a:graphic>
      </p:graphicFrame>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Analysis </a:t>
            </a:r>
            <a:endParaRPr lang="zh-CN" altLang="en-US" dirty="0"/>
          </a:p>
        </p:txBody>
      </p:sp>
      <p:sp>
        <p:nvSpPr>
          <p:cNvPr id="3" name="内容占位符 2"/>
          <p:cNvSpPr>
            <a:spLocks noGrp="1"/>
          </p:cNvSpPr>
          <p:nvPr>
            <p:ph idx="1"/>
          </p:nvPr>
        </p:nvSpPr>
        <p:spPr/>
        <p:txBody>
          <a:bodyPr/>
          <a:lstStyle/>
          <a:p>
            <a:r>
              <a:rPr lang="en-US" altLang="zh-CN" dirty="0" smtClean="0"/>
              <a:t>The table indicates that the demand for </a:t>
            </a:r>
            <a:r>
              <a:rPr lang="en-US" altLang="zh-CN" dirty="0" err="1" smtClean="0"/>
              <a:t>viatical</a:t>
            </a:r>
            <a:r>
              <a:rPr lang="en-US" altLang="zh-CN" dirty="0" smtClean="0"/>
              <a:t>(life) settlement market will be growing in increasing speed. Thus establishing </a:t>
            </a:r>
            <a:r>
              <a:rPr lang="en-US" altLang="zh-CN" dirty="0" err="1" smtClean="0"/>
              <a:t>viatical</a:t>
            </a:r>
            <a:r>
              <a:rPr lang="en-US" altLang="zh-CN" dirty="0" smtClean="0"/>
              <a:t>(life) settlement market in China is necessary.</a:t>
            </a:r>
          </a:p>
          <a:p>
            <a:r>
              <a:rPr lang="en-US" altLang="zh-CN" dirty="0" smtClean="0"/>
              <a:t>From the table, we can see that in 2016 the demand of Jiangsu has the largest scale. The second is Beijing. Then Shanghai.</a:t>
            </a:r>
          </a:p>
          <a:p>
            <a:endParaRPr lang="en-US" altLang="zh-CN" dirty="0" smtClean="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Analysis </a:t>
            </a:r>
            <a:endParaRPr lang="zh-CN" altLang="en-US" dirty="0"/>
          </a:p>
        </p:txBody>
      </p:sp>
      <p:sp>
        <p:nvSpPr>
          <p:cNvPr id="3" name="内容占位符 2"/>
          <p:cNvSpPr>
            <a:spLocks noGrp="1"/>
          </p:cNvSpPr>
          <p:nvPr>
            <p:ph idx="1"/>
          </p:nvPr>
        </p:nvSpPr>
        <p:spPr/>
        <p:txBody>
          <a:bodyPr/>
          <a:lstStyle/>
          <a:p>
            <a:r>
              <a:rPr lang="en-US" altLang="zh-CN" dirty="0" smtClean="0"/>
              <a:t>Since Jiangsu has the largest demand, it is reasonable that we choose Jiangsu as the best experimental unit.</a:t>
            </a:r>
          </a:p>
          <a:p>
            <a:r>
              <a:rPr lang="en-US" altLang="zh-CN" dirty="0" smtClean="0"/>
              <a:t>However,  considering other factors, Beijing may be the ideal choice.</a:t>
            </a:r>
          </a:p>
          <a:p>
            <a:r>
              <a:rPr lang="en-US" altLang="zh-CN" dirty="0" smtClean="0"/>
              <a:t>In 2016, the demand of Beijing is 69.3 billion, while the demand of Jiangsu is 72.8 billion. The demand of Jiangsu is 5.05% larger than Beijing’s. So there is no big difference between these two places. </a:t>
            </a:r>
            <a:endParaRPr lang="zh-CN" altLang="en-US" dirty="0"/>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Analysis</a:t>
            </a:r>
            <a:endParaRPr lang="zh-CN" altLang="en-US" dirty="0"/>
          </a:p>
        </p:txBody>
      </p:sp>
      <p:sp>
        <p:nvSpPr>
          <p:cNvPr id="3" name="内容占位符 2"/>
          <p:cNvSpPr>
            <a:spLocks noGrp="1"/>
          </p:cNvSpPr>
          <p:nvPr>
            <p:ph idx="1"/>
          </p:nvPr>
        </p:nvSpPr>
        <p:spPr/>
        <p:txBody>
          <a:bodyPr/>
          <a:lstStyle/>
          <a:p>
            <a:r>
              <a:rPr lang="en-US" altLang="zh-CN" dirty="0" smtClean="0"/>
              <a:t>Despite that two places almost have the same scale of demand, Beijing is municipality directly under the Central Government with the population of 20.19 million in 2011, while Jiangsu is a province with the population of 78.66 million.  Thus the cost to establish </a:t>
            </a:r>
            <a:r>
              <a:rPr lang="en-US" altLang="zh-CN" dirty="0" err="1" smtClean="0"/>
              <a:t>viatical</a:t>
            </a:r>
            <a:r>
              <a:rPr lang="en-US" altLang="zh-CN" dirty="0" smtClean="0"/>
              <a:t> settlement market will be much lower than </a:t>
            </a:r>
            <a:r>
              <a:rPr lang="en-US" altLang="zh-CN" dirty="0" err="1" smtClean="0"/>
              <a:t>than</a:t>
            </a:r>
            <a:r>
              <a:rPr lang="en-US" altLang="zh-CN" dirty="0" smtClean="0"/>
              <a:t> in Jiangsu.</a:t>
            </a:r>
            <a:endParaRPr lang="zh-CN" altLang="en-US" dirty="0"/>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Analysis </a:t>
            </a:r>
            <a:endParaRPr lang="zh-CN" altLang="en-US" dirty="0"/>
          </a:p>
        </p:txBody>
      </p:sp>
      <p:sp>
        <p:nvSpPr>
          <p:cNvPr id="3" name="内容占位符 2"/>
          <p:cNvSpPr>
            <a:spLocks noGrp="1"/>
          </p:cNvSpPr>
          <p:nvPr>
            <p:ph idx="1"/>
          </p:nvPr>
        </p:nvSpPr>
        <p:spPr/>
        <p:txBody>
          <a:bodyPr/>
          <a:lstStyle/>
          <a:p>
            <a:r>
              <a:rPr lang="en-US" altLang="zh-CN" dirty="0" smtClean="0"/>
              <a:t>Furthermore, Beijing has a much more mature insurance market with abundant insurance companies, agents and brokers. Till 2011, the total number of head quarters of insurance companies in Beijing is 95. And the total numbers of agents and brokers in Beijing is 357. In contrast, there are only 3 head quarters of insurance companies and 148 agents and brokers in Jiangsu.</a:t>
            </a:r>
            <a:endParaRPr lang="zh-CN" altLang="en-US" dirty="0"/>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Analysis </a:t>
            </a:r>
            <a:endParaRPr lang="zh-CN" altLang="en-US" dirty="0"/>
          </a:p>
        </p:txBody>
      </p:sp>
      <p:sp>
        <p:nvSpPr>
          <p:cNvPr id="3" name="内容占位符 2"/>
          <p:cNvSpPr>
            <a:spLocks noGrp="1"/>
          </p:cNvSpPr>
          <p:nvPr>
            <p:ph idx="1"/>
          </p:nvPr>
        </p:nvSpPr>
        <p:spPr/>
        <p:txBody>
          <a:bodyPr/>
          <a:lstStyle/>
          <a:p>
            <a:r>
              <a:rPr lang="en-US" altLang="zh-CN" dirty="0" smtClean="0"/>
              <a:t>Therefore, </a:t>
            </a:r>
            <a:r>
              <a:rPr lang="en-US" altLang="zh-CN" dirty="0" err="1" smtClean="0"/>
              <a:t>viatical</a:t>
            </a:r>
            <a:r>
              <a:rPr lang="en-US" altLang="zh-CN" dirty="0" smtClean="0"/>
              <a:t> or life settlement product  can be sold more easily in Beijing rather than Jiangsu.</a:t>
            </a:r>
          </a:p>
          <a:p>
            <a:r>
              <a:rPr lang="en-US" altLang="zh-CN" dirty="0" smtClean="0"/>
              <a:t>So we reach the conclusion that Beijing is the best experimental unit.</a:t>
            </a:r>
            <a:endParaRPr lang="zh-CN" altLang="en-US"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Our purpose</a:t>
            </a:r>
            <a:endParaRPr lang="zh-CN" altLang="en-US" dirty="0"/>
          </a:p>
        </p:txBody>
      </p:sp>
      <p:sp>
        <p:nvSpPr>
          <p:cNvPr id="3" name="内容占位符 2"/>
          <p:cNvSpPr>
            <a:spLocks noGrp="1"/>
          </p:cNvSpPr>
          <p:nvPr>
            <p:ph idx="1"/>
          </p:nvPr>
        </p:nvSpPr>
        <p:spPr/>
        <p:txBody>
          <a:bodyPr/>
          <a:lstStyle/>
          <a:p>
            <a:r>
              <a:rPr lang="en-US" altLang="zh-CN" dirty="0" smtClean="0"/>
              <a:t>The purpose of our paper is to analyze the regional demand of the </a:t>
            </a:r>
            <a:r>
              <a:rPr lang="en-US" altLang="zh-CN" dirty="0" err="1" smtClean="0"/>
              <a:t>viatical</a:t>
            </a:r>
            <a:r>
              <a:rPr lang="en-US" altLang="zh-CN" dirty="0" smtClean="0"/>
              <a:t> (as well as life) settlements market in China. </a:t>
            </a:r>
          </a:p>
          <a:p>
            <a:r>
              <a:rPr lang="en-US" altLang="zh-CN" dirty="0" smtClean="0"/>
              <a:t>Since the development of the primary market of life insurance has not reached the identical level among different areas in China, the demand of secondary market can hardly be the same. Thus, in order to find out the best experimental unit, it is necessary to know the difference  among different cities and provinces.</a:t>
            </a:r>
            <a:endParaRPr lang="zh-CN" altLang="en-US"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95288" y="404664"/>
            <a:ext cx="8229600" cy="644525"/>
          </a:xfrm>
        </p:spPr>
        <p:txBody>
          <a:bodyPr/>
          <a:lstStyle/>
          <a:p>
            <a:r>
              <a:rPr lang="en-US" altLang="zh-CN" dirty="0" smtClean="0"/>
              <a:t>Methodology</a:t>
            </a:r>
            <a:endParaRPr lang="zh-CN" altLang="en-US" dirty="0"/>
          </a:p>
        </p:txBody>
      </p:sp>
      <p:sp>
        <p:nvSpPr>
          <p:cNvPr id="3" name="内容占位符 2"/>
          <p:cNvSpPr>
            <a:spLocks noGrp="1"/>
          </p:cNvSpPr>
          <p:nvPr>
            <p:ph idx="1"/>
          </p:nvPr>
        </p:nvSpPr>
        <p:spPr>
          <a:xfrm>
            <a:off x="476250" y="1052736"/>
            <a:ext cx="8229600" cy="4525963"/>
          </a:xfrm>
        </p:spPr>
        <p:txBody>
          <a:bodyPr/>
          <a:lstStyle/>
          <a:p>
            <a:r>
              <a:rPr lang="en-US" altLang="zh-CN" dirty="0" smtClean="0"/>
              <a:t>The paper first outlines the research status of  </a:t>
            </a:r>
            <a:r>
              <a:rPr lang="en-US" altLang="zh-CN" dirty="0" err="1" smtClean="0"/>
              <a:t>viatical</a:t>
            </a:r>
            <a:r>
              <a:rPr lang="en-US" altLang="zh-CN" dirty="0" smtClean="0"/>
              <a:t> and life settlements market in China.</a:t>
            </a:r>
          </a:p>
          <a:p>
            <a:r>
              <a:rPr lang="en-US" altLang="zh-CN" dirty="0" smtClean="0"/>
              <a:t>Then we use cluster analysis to classify China’s cities and provinces into four groups according to their  insurance penetration and density.</a:t>
            </a:r>
          </a:p>
          <a:p>
            <a:r>
              <a:rPr lang="en-US" altLang="zh-CN" dirty="0" smtClean="0"/>
              <a:t>We select two typical places from each group (except  the second group), and then establish the regression equation for each place using the data of  the aged population, medical expenses per capita and the sum of surrender value and policy loan.</a:t>
            </a:r>
            <a:endParaRPr lang="zh-CN" altLang="en-US" dirty="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Methodology</a:t>
            </a:r>
            <a:endParaRPr lang="zh-CN" altLang="en-US" dirty="0"/>
          </a:p>
        </p:txBody>
      </p:sp>
      <p:sp>
        <p:nvSpPr>
          <p:cNvPr id="3" name="内容占位符 2"/>
          <p:cNvSpPr>
            <a:spLocks noGrp="1"/>
          </p:cNvSpPr>
          <p:nvPr>
            <p:ph idx="1"/>
          </p:nvPr>
        </p:nvSpPr>
        <p:spPr/>
        <p:txBody>
          <a:bodyPr/>
          <a:lstStyle/>
          <a:p>
            <a:r>
              <a:rPr lang="en-US" altLang="zh-CN" dirty="0" smtClean="0"/>
              <a:t>Since we have the regression equations for each place, then we use these equations to predict the demand of the </a:t>
            </a:r>
            <a:r>
              <a:rPr lang="en-US" altLang="zh-CN" dirty="0" err="1" smtClean="0"/>
              <a:t>viatical</a:t>
            </a:r>
            <a:r>
              <a:rPr lang="en-US" altLang="zh-CN" dirty="0" smtClean="0"/>
              <a:t> and life settlements market in the next 5 years.</a:t>
            </a:r>
          </a:p>
          <a:p>
            <a:r>
              <a:rPr lang="en-US" altLang="zh-CN" dirty="0" smtClean="0"/>
              <a:t>With the prediction, we can decide which city or province is the most suitable experimental unit. </a:t>
            </a:r>
            <a:endParaRPr lang="zh-CN" altLang="en-US"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95288" y="260648"/>
            <a:ext cx="8229600" cy="644525"/>
          </a:xfrm>
        </p:spPr>
        <p:txBody>
          <a:bodyPr/>
          <a:lstStyle/>
          <a:p>
            <a:r>
              <a:rPr lang="en-US" altLang="zh-CN" dirty="0" smtClean="0"/>
              <a:t>Findings</a:t>
            </a:r>
            <a:endParaRPr lang="zh-CN" altLang="en-US" dirty="0"/>
          </a:p>
        </p:txBody>
      </p:sp>
      <p:sp>
        <p:nvSpPr>
          <p:cNvPr id="3" name="内容占位符 2"/>
          <p:cNvSpPr>
            <a:spLocks noGrp="1"/>
          </p:cNvSpPr>
          <p:nvPr>
            <p:ph idx="1"/>
          </p:nvPr>
        </p:nvSpPr>
        <p:spPr>
          <a:xfrm>
            <a:off x="476250" y="847253"/>
            <a:ext cx="8229600" cy="4525963"/>
          </a:xfrm>
        </p:spPr>
        <p:txBody>
          <a:bodyPr/>
          <a:lstStyle/>
          <a:p>
            <a:r>
              <a:rPr lang="en-US" altLang="zh-CN" dirty="0" smtClean="0"/>
              <a:t>After the cluster analysis considering the insurance  penetration and density from 2008 to 2012, we classify cities and provinces into four groups:</a:t>
            </a:r>
          </a:p>
          <a:p>
            <a:endParaRPr lang="en-US" altLang="zh-CN" dirty="0" smtClean="0"/>
          </a:p>
          <a:p>
            <a:endParaRPr lang="en-US" altLang="zh-CN" dirty="0" smtClean="0"/>
          </a:p>
          <a:p>
            <a:endParaRPr lang="en-US" altLang="zh-CN" dirty="0" smtClean="0"/>
          </a:p>
          <a:p>
            <a:endParaRPr lang="en-US" altLang="zh-CN" dirty="0" smtClean="0"/>
          </a:p>
          <a:p>
            <a:endParaRPr lang="en-US" altLang="zh-CN" dirty="0" smtClean="0"/>
          </a:p>
          <a:p>
            <a:pPr>
              <a:buNone/>
            </a:pPr>
            <a:endParaRPr lang="en-US" altLang="zh-CN" dirty="0" smtClean="0"/>
          </a:p>
          <a:p>
            <a:endParaRPr lang="en-US" altLang="zh-CN" dirty="0" smtClean="0"/>
          </a:p>
        </p:txBody>
      </p:sp>
      <p:graphicFrame>
        <p:nvGraphicFramePr>
          <p:cNvPr id="5" name="表格 4"/>
          <p:cNvGraphicFramePr>
            <a:graphicFrameLocks noGrp="1"/>
          </p:cNvGraphicFramePr>
          <p:nvPr/>
        </p:nvGraphicFramePr>
        <p:xfrm>
          <a:off x="467544" y="2776102"/>
          <a:ext cx="8064896" cy="2813138"/>
        </p:xfrm>
        <a:graphic>
          <a:graphicData uri="http://schemas.openxmlformats.org/drawingml/2006/table">
            <a:tbl>
              <a:tblPr firstRow="1" bandRow="1">
                <a:tableStyleId>{5C22544A-7EE6-4342-B048-85BDC9FD1C3A}</a:tableStyleId>
              </a:tblPr>
              <a:tblGrid>
                <a:gridCol w="1584176"/>
                <a:gridCol w="2808312"/>
                <a:gridCol w="1656184"/>
                <a:gridCol w="2016224"/>
              </a:tblGrid>
              <a:tr h="446449">
                <a:tc>
                  <a:txBody>
                    <a:bodyPr/>
                    <a:lstStyle/>
                    <a:p>
                      <a:r>
                        <a:rPr lang="zh-CN" altLang="en-US" dirty="0" smtClean="0"/>
                        <a:t>分类</a:t>
                      </a:r>
                      <a:endParaRPr lang="zh-CN" altLang="en-US" dirty="0"/>
                    </a:p>
                  </a:txBody>
                  <a:tcPr/>
                </a:tc>
                <a:tc>
                  <a:txBody>
                    <a:bodyPr/>
                    <a:lstStyle/>
                    <a:p>
                      <a:r>
                        <a:rPr lang="zh-CN" altLang="en-US" dirty="0" smtClean="0"/>
                        <a:t>地区</a:t>
                      </a:r>
                      <a:endParaRPr lang="zh-CN" altLang="en-US" dirty="0"/>
                    </a:p>
                  </a:txBody>
                  <a:tcPr/>
                </a:tc>
                <a:tc>
                  <a:txBody>
                    <a:bodyPr/>
                    <a:lstStyle/>
                    <a:p>
                      <a:r>
                        <a:rPr lang="zh-CN" altLang="en-US" dirty="0" smtClean="0"/>
                        <a:t>保险密度均值（元</a:t>
                      </a:r>
                      <a:r>
                        <a:rPr lang="en-US" altLang="zh-CN" dirty="0" smtClean="0"/>
                        <a:t>/</a:t>
                      </a:r>
                      <a:r>
                        <a:rPr lang="zh-CN" altLang="en-US" dirty="0" smtClean="0"/>
                        <a:t>人）</a:t>
                      </a:r>
                      <a:endParaRPr lang="zh-CN" altLang="en-US" dirty="0"/>
                    </a:p>
                  </a:txBody>
                  <a:tcPr/>
                </a:tc>
                <a:tc>
                  <a:txBody>
                    <a:bodyPr/>
                    <a:lstStyle/>
                    <a:p>
                      <a:r>
                        <a:rPr lang="zh-CN" altLang="en-US" dirty="0" smtClean="0"/>
                        <a:t>保险深度均值</a:t>
                      </a:r>
                      <a:r>
                        <a:rPr lang="en-US" altLang="zh-CN" dirty="0" smtClean="0"/>
                        <a:t>(%)</a:t>
                      </a:r>
                      <a:endParaRPr lang="zh-CN" altLang="en-US" dirty="0"/>
                    </a:p>
                  </a:txBody>
                  <a:tcPr/>
                </a:tc>
              </a:tr>
              <a:tr h="446449">
                <a:tc>
                  <a:txBody>
                    <a:bodyPr/>
                    <a:lstStyle/>
                    <a:p>
                      <a:r>
                        <a:rPr lang="en-US" altLang="zh-CN" dirty="0" smtClean="0"/>
                        <a:t>1</a:t>
                      </a:r>
                      <a:r>
                        <a:rPr lang="zh-CN" altLang="en-US" dirty="0" smtClean="0"/>
                        <a:t>类</a:t>
                      </a:r>
                      <a:endParaRPr lang="zh-CN" altLang="en-US" dirty="0"/>
                    </a:p>
                  </a:txBody>
                  <a:tcPr/>
                </a:tc>
                <a:tc>
                  <a:txBody>
                    <a:bodyPr/>
                    <a:lstStyle/>
                    <a:p>
                      <a:r>
                        <a:rPr lang="zh-CN" altLang="en-US" dirty="0" smtClean="0"/>
                        <a:t>北京、上海</a:t>
                      </a:r>
                      <a:endParaRPr lang="zh-CN" altLang="en-US" dirty="0"/>
                    </a:p>
                  </a:txBody>
                  <a:tcPr/>
                </a:tc>
                <a:tc>
                  <a:txBody>
                    <a:bodyPr/>
                    <a:lstStyle/>
                    <a:p>
                      <a:r>
                        <a:rPr lang="en-US" altLang="zh-CN" dirty="0" smtClean="0"/>
                        <a:t>3197.162</a:t>
                      </a:r>
                      <a:endParaRPr lang="zh-CN" altLang="en-US" dirty="0"/>
                    </a:p>
                  </a:txBody>
                  <a:tcPr/>
                </a:tc>
                <a:tc>
                  <a:txBody>
                    <a:bodyPr/>
                    <a:lstStyle/>
                    <a:p>
                      <a:r>
                        <a:rPr lang="en-US" altLang="zh-CN" dirty="0" smtClean="0"/>
                        <a:t>3.785</a:t>
                      </a:r>
                      <a:endParaRPr lang="zh-CN" altLang="en-US" dirty="0"/>
                    </a:p>
                  </a:txBody>
                  <a:tcPr/>
                </a:tc>
              </a:tr>
              <a:tr h="446449">
                <a:tc>
                  <a:txBody>
                    <a:bodyPr/>
                    <a:lstStyle/>
                    <a:p>
                      <a:r>
                        <a:rPr lang="en-US" altLang="zh-CN" dirty="0" smtClean="0"/>
                        <a:t>2</a:t>
                      </a:r>
                      <a:r>
                        <a:rPr lang="zh-CN" altLang="en-US" dirty="0" smtClean="0"/>
                        <a:t>类</a:t>
                      </a:r>
                      <a:endParaRPr lang="zh-CN" altLang="en-US" dirty="0"/>
                    </a:p>
                  </a:txBody>
                  <a:tcPr/>
                </a:tc>
                <a:tc>
                  <a:txBody>
                    <a:bodyPr/>
                    <a:lstStyle/>
                    <a:p>
                      <a:r>
                        <a:rPr lang="zh-CN" altLang="en-US" dirty="0" smtClean="0"/>
                        <a:t>深圳</a:t>
                      </a:r>
                      <a:endParaRPr lang="zh-CN" altLang="en-US" dirty="0"/>
                    </a:p>
                  </a:txBody>
                  <a:tcPr/>
                </a:tc>
                <a:tc>
                  <a:txBody>
                    <a:bodyPr/>
                    <a:lstStyle/>
                    <a:p>
                      <a:r>
                        <a:rPr lang="en-US" altLang="zh-CN" dirty="0" smtClean="0"/>
                        <a:t>1736.256</a:t>
                      </a:r>
                      <a:endParaRPr lang="zh-CN" altLang="en-US" dirty="0"/>
                    </a:p>
                  </a:txBody>
                  <a:tcPr/>
                </a:tc>
                <a:tc>
                  <a:txBody>
                    <a:bodyPr/>
                    <a:lstStyle/>
                    <a:p>
                      <a:r>
                        <a:rPr lang="en-US" altLang="zh-CN" dirty="0" smtClean="0"/>
                        <a:t>1.46%</a:t>
                      </a:r>
                      <a:endParaRPr lang="zh-CN" altLang="en-US" dirty="0"/>
                    </a:p>
                  </a:txBody>
                  <a:tcPr/>
                </a:tc>
              </a:tr>
              <a:tr h="446449">
                <a:tc>
                  <a:txBody>
                    <a:bodyPr/>
                    <a:lstStyle/>
                    <a:p>
                      <a:r>
                        <a:rPr lang="en-US" altLang="zh-CN" dirty="0" smtClean="0"/>
                        <a:t>3</a:t>
                      </a:r>
                      <a:r>
                        <a:rPr lang="zh-CN" altLang="en-US" dirty="0" smtClean="0"/>
                        <a:t>类</a:t>
                      </a:r>
                      <a:endParaRPr lang="zh-CN" altLang="en-US" dirty="0"/>
                    </a:p>
                  </a:txBody>
                  <a:tcPr/>
                </a:tc>
                <a:tc>
                  <a:txBody>
                    <a:bodyPr/>
                    <a:lstStyle/>
                    <a:p>
                      <a:r>
                        <a:rPr lang="zh-CN" altLang="zh-CN" sz="1800" kern="1200" dirty="0" smtClean="0">
                          <a:solidFill>
                            <a:schemeClr val="dk1"/>
                          </a:solidFill>
                          <a:latin typeface="+mn-lt"/>
                          <a:ea typeface="+mn-ea"/>
                          <a:cs typeface="+mn-cs"/>
                        </a:rPr>
                        <a:t>天津、青岛、宁波、江苏、浙江、广东、厦门、大连</a:t>
                      </a:r>
                      <a:endParaRPr lang="zh-CN" altLang="en-US" dirty="0"/>
                    </a:p>
                  </a:txBody>
                  <a:tcPr/>
                </a:tc>
                <a:tc>
                  <a:txBody>
                    <a:bodyPr/>
                    <a:lstStyle/>
                    <a:p>
                      <a:r>
                        <a:rPr lang="en-US" altLang="zh-CN" dirty="0" smtClean="0"/>
                        <a:t>983.291</a:t>
                      </a:r>
                      <a:endParaRPr lang="zh-CN" altLang="en-US" dirty="0"/>
                    </a:p>
                  </a:txBody>
                  <a:tcPr/>
                </a:tc>
                <a:tc>
                  <a:txBody>
                    <a:bodyPr/>
                    <a:lstStyle/>
                    <a:p>
                      <a:r>
                        <a:rPr lang="en-US" altLang="zh-CN" dirty="0" smtClean="0"/>
                        <a:t>1.7615</a:t>
                      </a:r>
                      <a:endParaRPr lang="zh-CN" altLang="en-US" dirty="0"/>
                    </a:p>
                  </a:txBody>
                  <a:tcPr/>
                </a:tc>
              </a:tr>
              <a:tr h="446449">
                <a:tc>
                  <a:txBody>
                    <a:bodyPr/>
                    <a:lstStyle/>
                    <a:p>
                      <a:r>
                        <a:rPr lang="en-US" altLang="zh-CN" dirty="0" smtClean="0"/>
                        <a:t>4</a:t>
                      </a:r>
                      <a:r>
                        <a:rPr lang="zh-CN" altLang="en-US" dirty="0" smtClean="0"/>
                        <a:t>类</a:t>
                      </a:r>
                      <a:endParaRPr lang="zh-CN" altLang="en-US" dirty="0"/>
                    </a:p>
                  </a:txBody>
                  <a:tcPr/>
                </a:tc>
                <a:tc>
                  <a:txBody>
                    <a:bodyPr/>
                    <a:lstStyle/>
                    <a:p>
                      <a:r>
                        <a:rPr lang="zh-CN" altLang="zh-CN" sz="1800" kern="1200" dirty="0" smtClean="0">
                          <a:solidFill>
                            <a:schemeClr val="dk1"/>
                          </a:solidFill>
                          <a:latin typeface="+mn-lt"/>
                          <a:ea typeface="+mn-ea"/>
                          <a:cs typeface="+mn-cs"/>
                        </a:rPr>
                        <a:t>贵州、广西等</a:t>
                      </a:r>
                      <a:r>
                        <a:rPr lang="en-US" altLang="zh-CN" sz="1800" kern="1200" dirty="0" smtClean="0">
                          <a:solidFill>
                            <a:schemeClr val="dk1"/>
                          </a:solidFill>
                          <a:latin typeface="+mn-lt"/>
                          <a:ea typeface="+mn-ea"/>
                          <a:cs typeface="+mn-cs"/>
                        </a:rPr>
                        <a:t>25</a:t>
                      </a:r>
                      <a:r>
                        <a:rPr lang="zh-CN" altLang="zh-CN" sz="1800" kern="1200" dirty="0" smtClean="0">
                          <a:solidFill>
                            <a:schemeClr val="dk1"/>
                          </a:solidFill>
                          <a:latin typeface="+mn-lt"/>
                          <a:ea typeface="+mn-ea"/>
                          <a:cs typeface="+mn-cs"/>
                        </a:rPr>
                        <a:t>个省市自治区</a:t>
                      </a:r>
                      <a:endParaRPr lang="zh-CN" altLang="en-US" dirty="0"/>
                    </a:p>
                  </a:txBody>
                  <a:tcPr/>
                </a:tc>
                <a:tc>
                  <a:txBody>
                    <a:bodyPr/>
                    <a:lstStyle/>
                    <a:p>
                      <a:r>
                        <a:rPr lang="en-US" altLang="zh-CN" dirty="0" smtClean="0"/>
                        <a:t>428.392</a:t>
                      </a:r>
                      <a:endParaRPr lang="zh-CN" altLang="en-US" dirty="0"/>
                    </a:p>
                  </a:txBody>
                  <a:tcPr/>
                </a:tc>
                <a:tc>
                  <a:txBody>
                    <a:bodyPr/>
                    <a:lstStyle/>
                    <a:p>
                      <a:r>
                        <a:rPr lang="en-US" altLang="zh-CN" dirty="0" smtClean="0"/>
                        <a:t>1.89</a:t>
                      </a:r>
                      <a:endParaRPr lang="zh-CN" altLang="en-US" dirty="0"/>
                    </a:p>
                  </a:txBody>
                  <a:tcPr/>
                </a:tc>
              </a:tr>
            </a:tbl>
          </a:graphicData>
        </a:graphic>
      </p:graphicFrame>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Findings </a:t>
            </a:r>
            <a:endParaRPr lang="zh-CN" altLang="en-US" dirty="0"/>
          </a:p>
        </p:txBody>
      </p:sp>
      <p:sp>
        <p:nvSpPr>
          <p:cNvPr id="3" name="内容占位符 2"/>
          <p:cNvSpPr>
            <a:spLocks noGrp="1"/>
          </p:cNvSpPr>
          <p:nvPr>
            <p:ph idx="1"/>
          </p:nvPr>
        </p:nvSpPr>
        <p:spPr/>
        <p:txBody>
          <a:bodyPr/>
          <a:lstStyle/>
          <a:p>
            <a:r>
              <a:rPr lang="en-US" altLang="zh-CN" dirty="0" smtClean="0"/>
              <a:t>We select Tianjin and Jiangsu as the representatives of the third group, and </a:t>
            </a:r>
            <a:r>
              <a:rPr lang="en-US" altLang="zh-CN" dirty="0" err="1" smtClean="0"/>
              <a:t>Guizhou</a:t>
            </a:r>
            <a:r>
              <a:rPr lang="en-US" altLang="zh-CN" dirty="0" smtClean="0"/>
              <a:t> and Guangxi the fourth group.</a:t>
            </a:r>
          </a:p>
          <a:p>
            <a:r>
              <a:rPr lang="en-US" altLang="zh-CN" dirty="0" smtClean="0"/>
              <a:t>Due to the lack of data, the regression equation of Shenzhen (the second group) is not available.</a:t>
            </a:r>
          </a:p>
          <a:p>
            <a:pPr>
              <a:buNone/>
            </a:pPr>
            <a:endParaRPr lang="en-US" altLang="zh-CN" dirty="0" smtClean="0"/>
          </a:p>
          <a:p>
            <a:pPr>
              <a:buNone/>
            </a:pPr>
            <a:endParaRPr lang="zh-CN" altLang="en-US" dirty="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Findings</a:t>
            </a:r>
            <a:endParaRPr lang="zh-CN" altLang="en-US" dirty="0"/>
          </a:p>
        </p:txBody>
      </p:sp>
      <p:sp>
        <p:nvSpPr>
          <p:cNvPr id="3" name="内容占位符 2"/>
          <p:cNvSpPr>
            <a:spLocks noGrp="1"/>
          </p:cNvSpPr>
          <p:nvPr>
            <p:ph idx="1"/>
          </p:nvPr>
        </p:nvSpPr>
        <p:spPr/>
        <p:txBody>
          <a:bodyPr/>
          <a:lstStyle/>
          <a:p>
            <a:r>
              <a:rPr lang="en-US" altLang="zh-CN" dirty="0" smtClean="0"/>
              <a:t>We use the OLS method to make the equation. The model of our equation is</a:t>
            </a:r>
          </a:p>
          <a:p>
            <a:endParaRPr lang="en-US" altLang="zh-CN" dirty="0" smtClean="0"/>
          </a:p>
          <a:p>
            <a:r>
              <a:rPr lang="en-US" altLang="zh-CN" dirty="0" smtClean="0"/>
              <a:t>      denotes the sum of  surrender value and policy loan</a:t>
            </a:r>
          </a:p>
          <a:p>
            <a:r>
              <a:rPr lang="en-US" altLang="zh-CN" dirty="0" smtClean="0"/>
              <a:t>      denotes the population beyond 65</a:t>
            </a:r>
          </a:p>
          <a:p>
            <a:r>
              <a:rPr lang="en-US" altLang="zh-CN" dirty="0" smtClean="0"/>
              <a:t>      denotes medical expenses in general hospital of  inpatient per capital </a:t>
            </a:r>
          </a:p>
        </p:txBody>
      </p:sp>
      <p:graphicFrame>
        <p:nvGraphicFramePr>
          <p:cNvPr id="1026" name="Object 2"/>
          <p:cNvGraphicFramePr>
            <a:graphicFrameLocks noChangeAspect="1"/>
          </p:cNvGraphicFramePr>
          <p:nvPr/>
        </p:nvGraphicFramePr>
        <p:xfrm>
          <a:off x="899592" y="2348880"/>
          <a:ext cx="6173739" cy="648072"/>
        </p:xfrm>
        <a:graphic>
          <a:graphicData uri="http://schemas.openxmlformats.org/presentationml/2006/ole">
            <p:oleObj spid="_x0000_s1026" name="Equation" r:id="rId3" imgW="2298600" imgH="241200" progId="Equation.DSMT4">
              <p:embed/>
            </p:oleObj>
          </a:graphicData>
        </a:graphic>
      </p:graphicFrame>
      <p:graphicFrame>
        <p:nvGraphicFramePr>
          <p:cNvPr id="1027" name="Object 3"/>
          <p:cNvGraphicFramePr>
            <a:graphicFrameLocks noChangeAspect="1"/>
          </p:cNvGraphicFramePr>
          <p:nvPr/>
        </p:nvGraphicFramePr>
        <p:xfrm>
          <a:off x="971600" y="2996952"/>
          <a:ext cx="385885" cy="631448"/>
        </p:xfrm>
        <a:graphic>
          <a:graphicData uri="http://schemas.openxmlformats.org/presentationml/2006/ole">
            <p:oleObj spid="_x0000_s1027" name="Equation" r:id="rId4" imgW="139680" imgH="228600" progId="Equation.DSMT4">
              <p:embed/>
            </p:oleObj>
          </a:graphicData>
        </a:graphic>
      </p:graphicFrame>
      <p:graphicFrame>
        <p:nvGraphicFramePr>
          <p:cNvPr id="1028" name="Object 4"/>
          <p:cNvGraphicFramePr>
            <a:graphicFrameLocks noChangeAspect="1"/>
          </p:cNvGraphicFramePr>
          <p:nvPr/>
        </p:nvGraphicFramePr>
        <p:xfrm>
          <a:off x="899592" y="3933056"/>
          <a:ext cx="523005" cy="584536"/>
        </p:xfrm>
        <a:graphic>
          <a:graphicData uri="http://schemas.openxmlformats.org/presentationml/2006/ole">
            <p:oleObj spid="_x0000_s1028" name="Equation" r:id="rId5" imgW="215640" imgH="241200" progId="Equation.DSMT4">
              <p:embed/>
            </p:oleObj>
          </a:graphicData>
        </a:graphic>
      </p:graphicFrame>
      <p:graphicFrame>
        <p:nvGraphicFramePr>
          <p:cNvPr id="1029" name="Object 5"/>
          <p:cNvGraphicFramePr>
            <a:graphicFrameLocks noChangeAspect="1"/>
          </p:cNvGraphicFramePr>
          <p:nvPr/>
        </p:nvGraphicFramePr>
        <p:xfrm>
          <a:off x="899592" y="4509120"/>
          <a:ext cx="545745" cy="576064"/>
        </p:xfrm>
        <a:graphic>
          <a:graphicData uri="http://schemas.openxmlformats.org/presentationml/2006/ole">
            <p:oleObj spid="_x0000_s1029" name="Equation" r:id="rId6" imgW="228600" imgH="241200" progId="Equation.DSMT4">
              <p:embed/>
            </p:oleObj>
          </a:graphicData>
        </a:graphic>
      </p:graphicFrame>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Equation for Beijing</a:t>
            </a:r>
            <a:endParaRPr lang="zh-CN" altLang="en-US" dirty="0"/>
          </a:p>
        </p:txBody>
      </p:sp>
      <p:sp>
        <p:nvSpPr>
          <p:cNvPr id="3" name="内容占位符 2"/>
          <p:cNvSpPr>
            <a:spLocks noGrp="1"/>
          </p:cNvSpPr>
          <p:nvPr>
            <p:ph idx="1"/>
          </p:nvPr>
        </p:nvSpPr>
        <p:spPr/>
        <p:txBody>
          <a:bodyPr/>
          <a:lstStyle/>
          <a:p>
            <a:r>
              <a:rPr lang="en-US" altLang="zh-CN" dirty="0" smtClean="0"/>
              <a:t>Using the data from 2002 to 2011,we have time series         ,         and          . The result of their </a:t>
            </a:r>
            <a:r>
              <a:rPr lang="en-US" altLang="zh-CN" dirty="0" smtClean="0"/>
              <a:t>ADF unit root </a:t>
            </a:r>
            <a:r>
              <a:rPr lang="en-US" altLang="zh-CN" dirty="0" smtClean="0"/>
              <a:t>test is :</a:t>
            </a:r>
          </a:p>
          <a:p>
            <a:endParaRPr lang="en-US" altLang="zh-CN" dirty="0" smtClean="0"/>
          </a:p>
          <a:p>
            <a:endParaRPr lang="en-US" altLang="zh-CN" dirty="0" smtClean="0"/>
          </a:p>
          <a:p>
            <a:endParaRPr lang="en-US" altLang="zh-CN" dirty="0" smtClean="0"/>
          </a:p>
          <a:p>
            <a:endParaRPr lang="en-US" altLang="zh-CN" dirty="0" smtClean="0"/>
          </a:p>
          <a:p>
            <a:r>
              <a:rPr lang="en-US" altLang="zh-CN" dirty="0" smtClean="0"/>
              <a:t>From the table, we can conclude that three series are all integrated of order one. </a:t>
            </a:r>
          </a:p>
          <a:p>
            <a:endParaRPr lang="zh-CN" altLang="en-US" dirty="0"/>
          </a:p>
        </p:txBody>
      </p:sp>
      <p:graphicFrame>
        <p:nvGraphicFramePr>
          <p:cNvPr id="2052" name="Object 4"/>
          <p:cNvGraphicFramePr>
            <a:graphicFrameLocks noChangeAspect="1"/>
          </p:cNvGraphicFramePr>
          <p:nvPr/>
        </p:nvGraphicFramePr>
        <p:xfrm>
          <a:off x="1907704" y="1916832"/>
          <a:ext cx="731158" cy="432048"/>
        </p:xfrm>
        <a:graphic>
          <a:graphicData uri="http://schemas.openxmlformats.org/presentationml/2006/ole">
            <p:oleObj spid="_x0000_s2052" name="Equation" r:id="rId4" imgW="279360" imgH="164880" progId="Equation.DSMT4">
              <p:embed/>
            </p:oleObj>
          </a:graphicData>
        </a:graphic>
      </p:graphicFrame>
      <p:graphicFrame>
        <p:nvGraphicFramePr>
          <p:cNvPr id="2053" name="Object 5"/>
          <p:cNvGraphicFramePr>
            <a:graphicFrameLocks noChangeAspect="1"/>
          </p:cNvGraphicFramePr>
          <p:nvPr/>
        </p:nvGraphicFramePr>
        <p:xfrm>
          <a:off x="2771800" y="1916832"/>
          <a:ext cx="864096" cy="576064"/>
        </p:xfrm>
        <a:graphic>
          <a:graphicData uri="http://schemas.openxmlformats.org/presentationml/2006/ole">
            <p:oleObj spid="_x0000_s2053" name="Equation" r:id="rId5" imgW="342720" imgH="228600" progId="Equation.DSMT4">
              <p:embed/>
            </p:oleObj>
          </a:graphicData>
        </a:graphic>
      </p:graphicFrame>
      <p:graphicFrame>
        <p:nvGraphicFramePr>
          <p:cNvPr id="2054" name="Object 6"/>
          <p:cNvGraphicFramePr>
            <a:graphicFrameLocks noChangeAspect="1"/>
          </p:cNvGraphicFramePr>
          <p:nvPr/>
        </p:nvGraphicFramePr>
        <p:xfrm>
          <a:off x="4211959" y="1916832"/>
          <a:ext cx="896099" cy="576064"/>
        </p:xfrm>
        <a:graphic>
          <a:graphicData uri="http://schemas.openxmlformats.org/presentationml/2006/ole">
            <p:oleObj spid="_x0000_s2054" name="Equation" r:id="rId6" imgW="355320" imgH="228600" progId="Equation.DSMT4">
              <p:embed/>
            </p:oleObj>
          </a:graphicData>
        </a:graphic>
      </p:graphicFrame>
      <p:graphicFrame>
        <p:nvGraphicFramePr>
          <p:cNvPr id="9" name="表格 8"/>
          <p:cNvGraphicFramePr>
            <a:graphicFrameLocks noGrp="1"/>
          </p:cNvGraphicFramePr>
          <p:nvPr/>
        </p:nvGraphicFramePr>
        <p:xfrm>
          <a:off x="395539" y="2924944"/>
          <a:ext cx="8280916" cy="2123440"/>
        </p:xfrm>
        <a:graphic>
          <a:graphicData uri="http://schemas.openxmlformats.org/drawingml/2006/table">
            <a:tbl>
              <a:tblPr firstRow="1" bandRow="1">
                <a:tableStyleId>{5C22544A-7EE6-4342-B048-85BDC9FD1C3A}</a:tableStyleId>
              </a:tblPr>
              <a:tblGrid>
                <a:gridCol w="2160237"/>
                <a:gridCol w="1080120"/>
                <a:gridCol w="1080120"/>
                <a:gridCol w="1008112"/>
                <a:gridCol w="1008112"/>
                <a:gridCol w="1008112"/>
                <a:gridCol w="936103"/>
              </a:tblGrid>
              <a:tr h="370840">
                <a:tc rowSpan="2">
                  <a:txBody>
                    <a:bodyPr/>
                    <a:lstStyle/>
                    <a:p>
                      <a:r>
                        <a:rPr lang="en-US" altLang="zh-CN" dirty="0" smtClean="0"/>
                        <a:t>                 order</a:t>
                      </a:r>
                    </a:p>
                    <a:p>
                      <a:r>
                        <a:rPr lang="en-US" altLang="zh-CN" dirty="0" smtClean="0"/>
                        <a:t>variable</a:t>
                      </a:r>
                      <a:endParaRPr lang="zh-CN" altLang="en-US" dirty="0"/>
                    </a:p>
                  </a:txBody>
                  <a:tcPr>
                    <a:lnTlToBr w="12700" cap="flat" cmpd="sng" algn="ctr">
                      <a:solidFill>
                        <a:schemeClr val="tx1"/>
                      </a:solidFill>
                      <a:prstDash val="solid"/>
                      <a:round/>
                      <a:headEnd type="none" w="med" len="med"/>
                      <a:tailEnd type="none" w="med" len="med"/>
                    </a:lnTlToBr>
                  </a:tcPr>
                </a:tc>
                <a:tc gridSpan="2">
                  <a:txBody>
                    <a:bodyPr/>
                    <a:lstStyle/>
                    <a:p>
                      <a:r>
                        <a:rPr lang="en-US" altLang="zh-CN" dirty="0" smtClean="0"/>
                        <a:t>level</a:t>
                      </a:r>
                      <a:endParaRPr lang="zh-CN" altLang="en-US" dirty="0"/>
                    </a:p>
                  </a:txBody>
                  <a:tcPr/>
                </a:tc>
                <a:tc hMerge="1">
                  <a:txBody>
                    <a:bodyPr/>
                    <a:lstStyle/>
                    <a:p>
                      <a:endParaRPr lang="zh-CN" altLang="en-US" dirty="0"/>
                    </a:p>
                  </a:txBody>
                  <a:tcPr/>
                </a:tc>
                <a:tc gridSpan="2">
                  <a:txBody>
                    <a:bodyPr/>
                    <a:lstStyle/>
                    <a:p>
                      <a:r>
                        <a:rPr lang="en-US" altLang="zh-CN" sz="1800" b="0" i="0" kern="1200" dirty="0" smtClean="0">
                          <a:solidFill>
                            <a:schemeClr val="lt1"/>
                          </a:solidFill>
                          <a:latin typeface="+mn-lt"/>
                          <a:ea typeface="+mn-ea"/>
                          <a:cs typeface="+mn-cs"/>
                        </a:rPr>
                        <a:t>Integrated of order one</a:t>
                      </a:r>
                      <a:endParaRPr lang="zh-CN" altLang="en-US" dirty="0"/>
                    </a:p>
                  </a:txBody>
                  <a:tcPr/>
                </a:tc>
                <a:tc hMerge="1">
                  <a:txBody>
                    <a:bodyPr/>
                    <a:lstStyle/>
                    <a:p>
                      <a:endParaRPr lang="zh-CN" altLang="en-US" dirty="0"/>
                    </a:p>
                  </a:txBody>
                  <a:tcPr/>
                </a:tc>
                <a:tc gridSpan="2">
                  <a:txBody>
                    <a:bodyPr/>
                    <a:lstStyle/>
                    <a:p>
                      <a:r>
                        <a:rPr lang="en-US" altLang="zh-CN" sz="1800" b="0" i="0" kern="1200" dirty="0" smtClean="0">
                          <a:solidFill>
                            <a:schemeClr val="lt1"/>
                          </a:solidFill>
                          <a:latin typeface="+mn-lt"/>
                          <a:ea typeface="+mn-ea"/>
                          <a:cs typeface="+mn-cs"/>
                        </a:rPr>
                        <a:t>Two integrated of order</a:t>
                      </a:r>
                      <a:endParaRPr lang="zh-CN" altLang="en-US" dirty="0"/>
                    </a:p>
                  </a:txBody>
                  <a:tcPr/>
                </a:tc>
                <a:tc hMerge="1">
                  <a:txBody>
                    <a:bodyPr/>
                    <a:lstStyle/>
                    <a:p>
                      <a:endParaRPr lang="zh-CN" altLang="en-US" dirty="0"/>
                    </a:p>
                  </a:txBody>
                  <a:tcPr/>
                </a:tc>
              </a:tr>
              <a:tr h="370840">
                <a:tc vMerge="1">
                  <a:txBody>
                    <a:bodyPr/>
                    <a:lstStyle/>
                    <a:p>
                      <a:endParaRPr lang="zh-CN" altLang="en-US" dirty="0"/>
                    </a:p>
                  </a:txBody>
                  <a:tcPr/>
                </a:tc>
                <a:tc>
                  <a:txBody>
                    <a:bodyPr/>
                    <a:lstStyle/>
                    <a:p>
                      <a:r>
                        <a:rPr lang="en-US" altLang="zh-CN" dirty="0" smtClean="0"/>
                        <a:t>t</a:t>
                      </a:r>
                      <a:endParaRPr lang="zh-CN" altLang="en-US" dirty="0"/>
                    </a:p>
                  </a:txBody>
                  <a:tcPr/>
                </a:tc>
                <a:tc>
                  <a:txBody>
                    <a:bodyPr/>
                    <a:lstStyle/>
                    <a:p>
                      <a:r>
                        <a:rPr lang="en-US" altLang="zh-CN" dirty="0" smtClean="0"/>
                        <a:t>p</a:t>
                      </a:r>
                      <a:endParaRPr lang="zh-CN" altLang="en-US" dirty="0"/>
                    </a:p>
                  </a:txBody>
                  <a:tcPr/>
                </a:tc>
                <a:tc>
                  <a:txBody>
                    <a:bodyPr/>
                    <a:lstStyle/>
                    <a:p>
                      <a:r>
                        <a:rPr lang="en-US" altLang="zh-CN" dirty="0" smtClean="0"/>
                        <a:t>t</a:t>
                      </a:r>
                      <a:endParaRPr lang="zh-CN" altLang="en-US" dirty="0"/>
                    </a:p>
                  </a:txBody>
                  <a:tcPr/>
                </a:tc>
                <a:tc>
                  <a:txBody>
                    <a:bodyPr/>
                    <a:lstStyle/>
                    <a:p>
                      <a:r>
                        <a:rPr lang="en-US" altLang="zh-CN" dirty="0" smtClean="0"/>
                        <a:t>p</a:t>
                      </a:r>
                      <a:endParaRPr lang="zh-CN" altLang="en-US" dirty="0"/>
                    </a:p>
                  </a:txBody>
                  <a:tcPr/>
                </a:tc>
                <a:tc>
                  <a:txBody>
                    <a:bodyPr/>
                    <a:lstStyle/>
                    <a:p>
                      <a:r>
                        <a:rPr lang="en-US" altLang="zh-CN" dirty="0" smtClean="0"/>
                        <a:t>t</a:t>
                      </a:r>
                      <a:endParaRPr lang="zh-CN" altLang="en-US" dirty="0"/>
                    </a:p>
                  </a:txBody>
                  <a:tcPr/>
                </a:tc>
                <a:tc>
                  <a:txBody>
                    <a:bodyPr/>
                    <a:lstStyle/>
                    <a:p>
                      <a:r>
                        <a:rPr lang="en-US" altLang="zh-CN" dirty="0" smtClean="0"/>
                        <a:t>p</a:t>
                      </a:r>
                      <a:endParaRPr lang="zh-CN" altLang="en-US" dirty="0"/>
                    </a:p>
                  </a:txBody>
                  <a:tcPr/>
                </a:tc>
              </a:tr>
              <a:tr h="370840">
                <a:tc>
                  <a:txBody>
                    <a:bodyPr/>
                    <a:lstStyle/>
                    <a:p>
                      <a:endParaRPr lang="zh-CN" altLang="en-US" dirty="0"/>
                    </a:p>
                  </a:txBody>
                  <a:tcPr/>
                </a:tc>
                <a:tc>
                  <a:txBody>
                    <a:bodyPr/>
                    <a:lstStyle/>
                    <a:p>
                      <a:r>
                        <a:rPr lang="en-US" altLang="zh-CN" dirty="0" smtClean="0"/>
                        <a:t>-2.1116</a:t>
                      </a:r>
                      <a:endParaRPr lang="zh-CN" altLang="en-US" dirty="0"/>
                    </a:p>
                  </a:txBody>
                  <a:tcPr/>
                </a:tc>
                <a:tc>
                  <a:txBody>
                    <a:bodyPr/>
                    <a:lstStyle/>
                    <a:p>
                      <a:r>
                        <a:rPr lang="en-US" altLang="zh-CN" dirty="0" smtClean="0"/>
                        <a:t>0.2442</a:t>
                      </a:r>
                      <a:endParaRPr lang="zh-CN" altLang="en-US" dirty="0"/>
                    </a:p>
                  </a:txBody>
                  <a:tcPr/>
                </a:tc>
                <a:tc>
                  <a:txBody>
                    <a:bodyPr/>
                    <a:lstStyle/>
                    <a:p>
                      <a:r>
                        <a:rPr lang="en-US" altLang="zh-CN" i="1" dirty="0" smtClean="0"/>
                        <a:t>-2.1168</a:t>
                      </a:r>
                      <a:endParaRPr lang="zh-CN" altLang="en-US" i="1" dirty="0"/>
                    </a:p>
                  </a:txBody>
                  <a:tcPr/>
                </a:tc>
                <a:tc>
                  <a:txBody>
                    <a:bodyPr/>
                    <a:lstStyle/>
                    <a:p>
                      <a:r>
                        <a:rPr lang="en-US" altLang="zh-CN" i="1" dirty="0" smtClean="0"/>
                        <a:t>0.0401</a:t>
                      </a:r>
                      <a:endParaRPr lang="zh-CN" altLang="en-US" i="1" dirty="0"/>
                    </a:p>
                  </a:txBody>
                  <a:tcPr/>
                </a:tc>
                <a:tc>
                  <a:txBody>
                    <a:bodyPr/>
                    <a:lstStyle/>
                    <a:p>
                      <a:r>
                        <a:rPr lang="en-US" altLang="zh-CN" dirty="0" smtClean="0"/>
                        <a:t>-3.0388</a:t>
                      </a:r>
                      <a:endParaRPr lang="zh-CN" altLang="en-US" dirty="0"/>
                    </a:p>
                  </a:txBody>
                  <a:tcPr/>
                </a:tc>
                <a:tc>
                  <a:txBody>
                    <a:bodyPr/>
                    <a:lstStyle/>
                    <a:p>
                      <a:r>
                        <a:rPr lang="en-US" altLang="zh-CN" dirty="0" smtClean="0"/>
                        <a:t>0.0095</a:t>
                      </a:r>
                      <a:endParaRPr lang="zh-CN" altLang="en-US" dirty="0"/>
                    </a:p>
                  </a:txBody>
                  <a:tcPr/>
                </a:tc>
              </a:tr>
              <a:tr h="370840">
                <a:tc>
                  <a:txBody>
                    <a:bodyPr/>
                    <a:lstStyle/>
                    <a:p>
                      <a:endParaRPr lang="zh-CN" altLang="en-US" dirty="0"/>
                    </a:p>
                  </a:txBody>
                  <a:tcPr/>
                </a:tc>
                <a:tc>
                  <a:txBody>
                    <a:bodyPr/>
                    <a:lstStyle/>
                    <a:p>
                      <a:r>
                        <a:rPr lang="en-US" altLang="zh-CN" dirty="0" smtClean="0"/>
                        <a:t>-3.7842</a:t>
                      </a:r>
                      <a:endParaRPr lang="zh-CN" altLang="en-US" dirty="0"/>
                    </a:p>
                  </a:txBody>
                  <a:tcPr/>
                </a:tc>
                <a:tc>
                  <a:txBody>
                    <a:bodyPr/>
                    <a:lstStyle/>
                    <a:p>
                      <a:r>
                        <a:rPr lang="en-US" altLang="zh-CN" dirty="0" smtClean="0"/>
                        <a:t>0.0737</a:t>
                      </a:r>
                      <a:endParaRPr lang="zh-CN" altLang="en-US" dirty="0"/>
                    </a:p>
                  </a:txBody>
                  <a:tcPr/>
                </a:tc>
                <a:tc>
                  <a:txBody>
                    <a:bodyPr/>
                    <a:lstStyle/>
                    <a:p>
                      <a:r>
                        <a:rPr lang="en-US" altLang="zh-CN" i="1" dirty="0" smtClean="0"/>
                        <a:t>-4.7985</a:t>
                      </a:r>
                      <a:endParaRPr lang="zh-CN" altLang="en-US" i="1" dirty="0"/>
                    </a:p>
                  </a:txBody>
                  <a:tcPr/>
                </a:tc>
                <a:tc>
                  <a:txBody>
                    <a:bodyPr/>
                    <a:lstStyle/>
                    <a:p>
                      <a:r>
                        <a:rPr lang="en-US" altLang="zh-CN" i="1" dirty="0" smtClean="0"/>
                        <a:t>0.0078</a:t>
                      </a:r>
                      <a:endParaRPr lang="zh-CN" altLang="en-US" i="1" dirty="0"/>
                    </a:p>
                  </a:txBody>
                  <a:tcPr/>
                </a:tc>
                <a:tc>
                  <a:txBody>
                    <a:bodyPr/>
                    <a:lstStyle/>
                    <a:p>
                      <a:r>
                        <a:rPr lang="en-US" altLang="zh-CN" dirty="0" smtClean="0"/>
                        <a:t>-5.6878</a:t>
                      </a:r>
                      <a:endParaRPr lang="zh-CN" altLang="en-US" dirty="0"/>
                    </a:p>
                  </a:txBody>
                  <a:tcPr/>
                </a:tc>
                <a:tc>
                  <a:txBody>
                    <a:bodyPr/>
                    <a:lstStyle/>
                    <a:p>
                      <a:r>
                        <a:rPr lang="en-US" altLang="zh-CN" dirty="0" smtClean="0"/>
                        <a:t>0.0061</a:t>
                      </a:r>
                      <a:endParaRPr lang="zh-CN" altLang="en-US" dirty="0"/>
                    </a:p>
                  </a:txBody>
                  <a:tcPr/>
                </a:tc>
              </a:tr>
              <a:tr h="370840">
                <a:tc>
                  <a:txBody>
                    <a:bodyPr/>
                    <a:lstStyle/>
                    <a:p>
                      <a:endParaRPr lang="zh-CN" altLang="en-US" dirty="0"/>
                    </a:p>
                  </a:txBody>
                  <a:tcPr/>
                </a:tc>
                <a:tc>
                  <a:txBody>
                    <a:bodyPr/>
                    <a:lstStyle/>
                    <a:p>
                      <a:r>
                        <a:rPr lang="en-US" altLang="zh-CN" dirty="0" smtClean="0"/>
                        <a:t>-3.5440</a:t>
                      </a:r>
                      <a:endParaRPr lang="zh-CN" altLang="en-US" dirty="0"/>
                    </a:p>
                  </a:txBody>
                  <a:tcPr/>
                </a:tc>
                <a:tc>
                  <a:txBody>
                    <a:bodyPr/>
                    <a:lstStyle/>
                    <a:p>
                      <a:r>
                        <a:rPr lang="en-US" altLang="zh-CN" dirty="0" smtClean="0"/>
                        <a:t>0.0969</a:t>
                      </a:r>
                      <a:endParaRPr lang="zh-CN" altLang="en-US" dirty="0"/>
                    </a:p>
                  </a:txBody>
                  <a:tcPr/>
                </a:tc>
                <a:tc>
                  <a:txBody>
                    <a:bodyPr/>
                    <a:lstStyle/>
                    <a:p>
                      <a:r>
                        <a:rPr lang="en-US" altLang="zh-CN" i="1" dirty="0" smtClean="0"/>
                        <a:t>-4.4253</a:t>
                      </a:r>
                      <a:endParaRPr lang="zh-CN" altLang="en-US" i="1" dirty="0"/>
                    </a:p>
                  </a:txBody>
                  <a:tcPr/>
                </a:tc>
                <a:tc>
                  <a:txBody>
                    <a:bodyPr/>
                    <a:lstStyle/>
                    <a:p>
                      <a:r>
                        <a:rPr lang="en-US" altLang="zh-CN" i="1" dirty="0" smtClean="0"/>
                        <a:t>0.0121</a:t>
                      </a:r>
                      <a:endParaRPr lang="zh-CN" altLang="en-US" i="1" dirty="0"/>
                    </a:p>
                  </a:txBody>
                  <a:tcPr/>
                </a:tc>
                <a:tc>
                  <a:txBody>
                    <a:bodyPr/>
                    <a:lstStyle/>
                    <a:p>
                      <a:r>
                        <a:rPr lang="en-US" altLang="zh-CN" dirty="0" smtClean="0"/>
                        <a:t>-4.4502</a:t>
                      </a:r>
                      <a:endParaRPr lang="zh-CN" altLang="en-US" dirty="0"/>
                    </a:p>
                  </a:txBody>
                  <a:tcPr/>
                </a:tc>
                <a:tc>
                  <a:txBody>
                    <a:bodyPr/>
                    <a:lstStyle/>
                    <a:p>
                      <a:r>
                        <a:rPr lang="en-US" altLang="zh-CN" dirty="0" smtClean="0"/>
                        <a:t>0.0147</a:t>
                      </a:r>
                      <a:endParaRPr lang="zh-CN" altLang="en-US" dirty="0"/>
                    </a:p>
                  </a:txBody>
                  <a:tcPr/>
                </a:tc>
              </a:tr>
            </a:tbl>
          </a:graphicData>
        </a:graphic>
      </p:graphicFrame>
      <p:graphicFrame>
        <p:nvGraphicFramePr>
          <p:cNvPr id="2055" name="Object 7"/>
          <p:cNvGraphicFramePr>
            <a:graphicFrameLocks noChangeAspect="1"/>
          </p:cNvGraphicFramePr>
          <p:nvPr/>
        </p:nvGraphicFramePr>
        <p:xfrm>
          <a:off x="755576" y="4005064"/>
          <a:ext cx="504056" cy="297851"/>
        </p:xfrm>
        <a:graphic>
          <a:graphicData uri="http://schemas.openxmlformats.org/presentationml/2006/ole">
            <p:oleObj spid="_x0000_s2055" name="Equation" r:id="rId7" imgW="279360" imgH="164880" progId="Equation.DSMT4">
              <p:embed/>
            </p:oleObj>
          </a:graphicData>
        </a:graphic>
      </p:graphicFrame>
      <p:graphicFrame>
        <p:nvGraphicFramePr>
          <p:cNvPr id="2056" name="Object 8"/>
          <p:cNvGraphicFramePr>
            <a:graphicFrameLocks noChangeAspect="1"/>
          </p:cNvGraphicFramePr>
          <p:nvPr/>
        </p:nvGraphicFramePr>
        <p:xfrm>
          <a:off x="755576" y="4365104"/>
          <a:ext cx="576064" cy="384043"/>
        </p:xfrm>
        <a:graphic>
          <a:graphicData uri="http://schemas.openxmlformats.org/presentationml/2006/ole">
            <p:oleObj spid="_x0000_s2056" name="Equation" r:id="rId8" imgW="342720" imgH="228600" progId="Equation.DSMT4">
              <p:embed/>
            </p:oleObj>
          </a:graphicData>
        </a:graphic>
      </p:graphicFrame>
      <p:graphicFrame>
        <p:nvGraphicFramePr>
          <p:cNvPr id="2057" name="Object 9"/>
          <p:cNvGraphicFramePr>
            <a:graphicFrameLocks noChangeAspect="1"/>
          </p:cNvGraphicFramePr>
          <p:nvPr/>
        </p:nvGraphicFramePr>
        <p:xfrm>
          <a:off x="755576" y="4682852"/>
          <a:ext cx="625850" cy="402332"/>
        </p:xfrm>
        <a:graphic>
          <a:graphicData uri="http://schemas.openxmlformats.org/presentationml/2006/ole">
            <p:oleObj spid="_x0000_s2057" name="Equation" r:id="rId9" imgW="355320" imgH="228600" progId="Equation.DSMT4">
              <p:embed/>
            </p:oleObj>
          </a:graphicData>
        </a:graphic>
      </p:graphicFrame>
    </p:spTree>
  </p:cSld>
  <p:clrMapOvr>
    <a:masterClrMapping/>
  </p:clrMapOvr>
  <p:transition/>
</p:sld>
</file>

<file path=ppt/theme/theme1.xml><?xml version="1.0" encoding="utf-8"?>
<a:theme xmlns:a="http://schemas.openxmlformats.org/drawingml/2006/main" name="X 2">
  <a:themeElements>
    <a:clrScheme name="X 2 1">
      <a:dk1>
        <a:srgbClr val="000000"/>
      </a:dk1>
      <a:lt1>
        <a:srgbClr val="FFFFFF"/>
      </a:lt1>
      <a:dk2>
        <a:srgbClr val="3B3B3B"/>
      </a:dk2>
      <a:lt2>
        <a:srgbClr val="D4D2D0"/>
      </a:lt2>
      <a:accent1>
        <a:srgbClr val="6EA0B0"/>
      </a:accent1>
      <a:accent2>
        <a:srgbClr val="CCAF0A"/>
      </a:accent2>
      <a:accent3>
        <a:srgbClr val="FFFFFF"/>
      </a:accent3>
      <a:accent4>
        <a:srgbClr val="000000"/>
      </a:accent4>
      <a:accent5>
        <a:srgbClr val="BACDD4"/>
      </a:accent5>
      <a:accent6>
        <a:srgbClr val="B99E08"/>
      </a:accent6>
      <a:hlink>
        <a:srgbClr val="00C8C3"/>
      </a:hlink>
      <a:folHlink>
        <a:srgbClr val="A116E0"/>
      </a:folHlink>
    </a:clrScheme>
    <a:fontScheme name="X 2">
      <a:majorFont>
        <a:latin typeface="Arial"/>
        <a:ea typeface="黑体"/>
        <a:cs typeface=""/>
      </a:majorFont>
      <a:minorFont>
        <a:latin typeface="Times New Roman"/>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X 2 1">
        <a:dk1>
          <a:srgbClr val="000000"/>
        </a:dk1>
        <a:lt1>
          <a:srgbClr val="FFFFFF"/>
        </a:lt1>
        <a:dk2>
          <a:srgbClr val="3B3B3B"/>
        </a:dk2>
        <a:lt2>
          <a:srgbClr val="D4D2D0"/>
        </a:lt2>
        <a:accent1>
          <a:srgbClr val="6EA0B0"/>
        </a:accent1>
        <a:accent2>
          <a:srgbClr val="CCAF0A"/>
        </a:accent2>
        <a:accent3>
          <a:srgbClr val="FFFFFF"/>
        </a:accent3>
        <a:accent4>
          <a:srgbClr val="000000"/>
        </a:accent4>
        <a:accent5>
          <a:srgbClr val="BACDD4"/>
        </a:accent5>
        <a:accent6>
          <a:srgbClr val="B99E08"/>
        </a:accent6>
        <a:hlink>
          <a:srgbClr val="00C8C3"/>
        </a:hlink>
        <a:folHlink>
          <a:srgbClr val="A116E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X 3">
  <a:themeElements>
    <a:clrScheme name="X 3 1">
      <a:dk1>
        <a:srgbClr val="000000"/>
      </a:dk1>
      <a:lt1>
        <a:srgbClr val="FFFFFF"/>
      </a:lt1>
      <a:dk2>
        <a:srgbClr val="3B3B3B"/>
      </a:dk2>
      <a:lt2>
        <a:srgbClr val="D4D2D0"/>
      </a:lt2>
      <a:accent1>
        <a:srgbClr val="6EA0B0"/>
      </a:accent1>
      <a:accent2>
        <a:srgbClr val="CCAF0A"/>
      </a:accent2>
      <a:accent3>
        <a:srgbClr val="FFFFFF"/>
      </a:accent3>
      <a:accent4>
        <a:srgbClr val="000000"/>
      </a:accent4>
      <a:accent5>
        <a:srgbClr val="BACDD4"/>
      </a:accent5>
      <a:accent6>
        <a:srgbClr val="B99E08"/>
      </a:accent6>
      <a:hlink>
        <a:srgbClr val="00C8C3"/>
      </a:hlink>
      <a:folHlink>
        <a:srgbClr val="A116E0"/>
      </a:folHlink>
    </a:clrScheme>
    <a:fontScheme name="X 3">
      <a:majorFont>
        <a:latin typeface="Arial"/>
        <a:ea typeface="黑体"/>
        <a:cs typeface=""/>
      </a:majorFont>
      <a:minorFont>
        <a:latin typeface="Times New Roman"/>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X 3 1">
        <a:dk1>
          <a:srgbClr val="000000"/>
        </a:dk1>
        <a:lt1>
          <a:srgbClr val="FFFFFF"/>
        </a:lt1>
        <a:dk2>
          <a:srgbClr val="3B3B3B"/>
        </a:dk2>
        <a:lt2>
          <a:srgbClr val="D4D2D0"/>
        </a:lt2>
        <a:accent1>
          <a:srgbClr val="6EA0B0"/>
        </a:accent1>
        <a:accent2>
          <a:srgbClr val="CCAF0A"/>
        </a:accent2>
        <a:accent3>
          <a:srgbClr val="FFFFFF"/>
        </a:accent3>
        <a:accent4>
          <a:srgbClr val="000000"/>
        </a:accent4>
        <a:accent5>
          <a:srgbClr val="BACDD4"/>
        </a:accent5>
        <a:accent6>
          <a:srgbClr val="B99E08"/>
        </a:accent6>
        <a:hlink>
          <a:srgbClr val="00C8C3"/>
        </a:hlink>
        <a:folHlink>
          <a:srgbClr val="A116E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自定义设计方案">
  <a:themeElements>
    <a:clrScheme name="自定义设计方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自定义设计方案">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自定义设计方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自定义设计方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自定义设计方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自定义设计方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自定义设计方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自定义设计方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自定义设计方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自定义设计方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自定义设计方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自定义设计方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自定义设计方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自定义设计方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Make a difference(new)</Template>
  <TotalTime>1889</TotalTime>
  <Words>1318</Words>
  <Application>Microsoft Office PowerPoint</Application>
  <PresentationFormat>全屏显示(4:3)</PresentationFormat>
  <Paragraphs>180</Paragraphs>
  <Slides>25</Slides>
  <Notes>2</Notes>
  <HiddenSlides>0</HiddenSlides>
  <MMClips>0</MMClips>
  <ScaleCrop>false</ScaleCrop>
  <HeadingPairs>
    <vt:vector size="6" baseType="variant">
      <vt:variant>
        <vt:lpstr>主题</vt:lpstr>
      </vt:variant>
      <vt:variant>
        <vt:i4>3</vt:i4>
      </vt:variant>
      <vt:variant>
        <vt:lpstr>嵌入 OLE 服务器</vt:lpstr>
      </vt:variant>
      <vt:variant>
        <vt:i4>2</vt:i4>
      </vt:variant>
      <vt:variant>
        <vt:lpstr>幻灯片标题</vt:lpstr>
      </vt:variant>
      <vt:variant>
        <vt:i4>25</vt:i4>
      </vt:variant>
    </vt:vector>
  </HeadingPairs>
  <TitlesOfParts>
    <vt:vector size="30" baseType="lpstr">
      <vt:lpstr>X 2</vt:lpstr>
      <vt:lpstr>X 3</vt:lpstr>
      <vt:lpstr>自定义设计方案</vt:lpstr>
      <vt:lpstr>Equation</vt:lpstr>
      <vt:lpstr>MathType 6.0 Equation</vt:lpstr>
      <vt:lpstr>Regional Need Analysis of The Viatical Settlements Market</vt:lpstr>
      <vt:lpstr>Introduction</vt:lpstr>
      <vt:lpstr>Our purpose</vt:lpstr>
      <vt:lpstr>Methodology</vt:lpstr>
      <vt:lpstr>Methodology</vt:lpstr>
      <vt:lpstr>Findings</vt:lpstr>
      <vt:lpstr>Findings </vt:lpstr>
      <vt:lpstr>Findings</vt:lpstr>
      <vt:lpstr>Equation for Beijing</vt:lpstr>
      <vt:lpstr>Equation for Beijing</vt:lpstr>
      <vt:lpstr>Equation for Beijing</vt:lpstr>
      <vt:lpstr>Equation for Beijing</vt:lpstr>
      <vt:lpstr>Equation for Shanghai</vt:lpstr>
      <vt:lpstr>Equation for Shanghai</vt:lpstr>
      <vt:lpstr>Equation for Jiangsu</vt:lpstr>
      <vt:lpstr>Equation for Jiangsu</vt:lpstr>
      <vt:lpstr>Equation for Tianjin</vt:lpstr>
      <vt:lpstr>Equation for Jiangsu</vt:lpstr>
      <vt:lpstr>Results for Guizhou and Guangxi</vt:lpstr>
      <vt:lpstr>Prediction </vt:lpstr>
      <vt:lpstr>Analysis </vt:lpstr>
      <vt:lpstr>Analysis </vt:lpstr>
      <vt:lpstr>Analysis</vt:lpstr>
      <vt:lpstr>Analysis </vt:lpstr>
      <vt:lpstr>Analysis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Regional Need Analysis of The Viatical Settlements Market</dc:title>
  <dc:creator>April</dc:creator>
  <cp:lastModifiedBy>April</cp:lastModifiedBy>
  <cp:revision>117</cp:revision>
  <dcterms:created xsi:type="dcterms:W3CDTF">2013-07-15T13:35:30Z</dcterms:created>
  <dcterms:modified xsi:type="dcterms:W3CDTF">2013-07-19T05:30:15Z</dcterms:modified>
</cp:coreProperties>
</file>